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541" r:id="rId2"/>
    <p:sldId id="749" r:id="rId3"/>
    <p:sldId id="1032" r:id="rId4"/>
    <p:sldId id="858" r:id="rId5"/>
    <p:sldId id="533" r:id="rId6"/>
    <p:sldId id="723" r:id="rId7"/>
    <p:sldId id="753" r:id="rId8"/>
    <p:sldId id="758" r:id="rId9"/>
    <p:sldId id="751" r:id="rId10"/>
    <p:sldId id="729" r:id="rId11"/>
    <p:sldId id="726" r:id="rId12"/>
    <p:sldId id="750" r:id="rId13"/>
    <p:sldId id="727" r:id="rId14"/>
    <p:sldId id="642" r:id="rId15"/>
    <p:sldId id="734" r:id="rId16"/>
    <p:sldId id="622" r:id="rId17"/>
    <p:sldId id="731" r:id="rId18"/>
    <p:sldId id="807" r:id="rId19"/>
    <p:sldId id="730" r:id="rId20"/>
    <p:sldId id="747" r:id="rId21"/>
    <p:sldId id="1024" r:id="rId22"/>
    <p:sldId id="1035" r:id="rId23"/>
    <p:sldId id="1028" r:id="rId24"/>
    <p:sldId id="1033" r:id="rId25"/>
    <p:sldId id="1034" r:id="rId26"/>
    <p:sldId id="1025" r:id="rId27"/>
  </p:sldIdLst>
  <p:sldSz cx="9144000" cy="5143500" type="screen16x9"/>
  <p:notesSz cx="9144000" cy="6858000"/>
  <p:embeddedFontLst>
    <p:embeddedFont>
      <p:font typeface="Book Antiqua" pitchFamily="18" charset="0"/>
      <p:regular r:id="rId30"/>
      <p:bold r:id="rId31"/>
      <p:italic r:id="rId32"/>
      <p:boldItalic r:id="rId33"/>
    </p:embeddedFont>
    <p:embeddedFont>
      <p:font typeface="方正兰亭特黑简体" charset="-122"/>
      <p:regular r:id="rId34"/>
    </p:embeddedFont>
    <p:embeddedFont>
      <p:font typeface="Calibri" pitchFamily="34" charset="0"/>
      <p:regular r:id="rId35"/>
      <p:bold r:id="rId36"/>
      <p:italic r:id="rId37"/>
      <p:boldItalic r:id="rId38"/>
    </p:embeddedFont>
  </p:embeddedFontLst>
  <p:defaultTextStyle>
    <a:defPPr>
      <a:defRPr lang="en-US"/>
    </a:defPPr>
    <a:lvl1pPr marL="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562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31875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47495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63115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7937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9499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1061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26230" algn="l" defTabSz="103124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6845"/>
    <a:srgbClr val="E8E8E8"/>
    <a:srgbClr val="E4E4E4"/>
    <a:srgbClr val="C4B16A"/>
    <a:srgbClr val="F5EFDF"/>
    <a:srgbClr val="D8CB9C"/>
    <a:srgbClr val="EBDEBF"/>
    <a:srgbClr val="FEE5CA"/>
    <a:srgbClr val="C7EBE7"/>
    <a:srgbClr val="7295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15" autoAdjust="0"/>
    <p:restoredTop sz="92294" autoAdjust="0"/>
  </p:normalViewPr>
  <p:slideViewPr>
    <p:cSldViewPr snapToObjects="1">
      <p:cViewPr>
        <p:scale>
          <a:sx n="77" d="100"/>
          <a:sy n="77" d="100"/>
        </p:scale>
        <p:origin x="-1738" y="-562"/>
      </p:cViewPr>
      <p:guideLst>
        <p:guide orient="horz" pos="1621"/>
        <p:guide pos="2878"/>
      </p:guideLst>
    </p:cSldViewPr>
  </p:slideViewPr>
  <p:outlineViewPr>
    <p:cViewPr>
      <p:scale>
        <a:sx n="33" d="100"/>
        <a:sy n="33" d="100"/>
      </p:scale>
      <p:origin x="0" y="1365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1" d="100"/>
        <a:sy n="71" d="100"/>
      </p:scale>
      <p:origin x="0" y="0"/>
    </p:cViewPr>
  </p:sorterViewPr>
  <p:notesViewPr>
    <p:cSldViewPr snapToObjects="1">
      <p:cViewPr varScale="1">
        <p:scale>
          <a:sx n="74" d="100"/>
          <a:sy n="74" d="100"/>
        </p:scale>
        <p:origin x="-1908" y="-96"/>
      </p:cViewPr>
      <p:guideLst>
        <p:guide orient="horz" pos="2162"/>
        <p:guide pos="2878"/>
      </p:guideLst>
    </p:cSldViewPr>
  </p:notesViewPr>
  <p:gridSpacing cx="57607" cy="57607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3"/>
          </p:nvPr>
        </p:nvSpPr>
        <p:spPr>
          <a:xfrm>
            <a:off x="8764587" y="228600"/>
            <a:ext cx="379413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C5BA55-396F-46DB-98CB-67F5915743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693442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 smtClean="0"/>
              <a:t>My First Template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81CD31-4B7D-4FD2-B052-E296BFBA018F}" type="datetimeFigureOut">
              <a:rPr lang="en-US" smtClean="0"/>
              <a:t>3/26/2018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 smtClean="0"/>
              <a:t>This is me Adam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D40C94-5092-4638-9E1F-C533F19764C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992104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1562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31875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547495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063115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57937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09499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61061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126230" algn="l" defTabSz="103124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54312"/>
            <a:ext cx="9143998" cy="3691290"/>
          </a:xfrm>
          <a:prstGeom prst="downArrowCallout">
            <a:avLst>
              <a:gd name="adj1" fmla="val 50000"/>
              <a:gd name="adj2" fmla="val 15352"/>
              <a:gd name="adj3" fmla="val 5443"/>
              <a:gd name="adj4" fmla="val 94557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Top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9143998" cy="2974996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ne Top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660455" y="1229499"/>
            <a:ext cx="3681115" cy="3202641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9" name="Flowchart: Off-page Connector 8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4"/>
          <p:cNvSpPr txBox="1"/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Lef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lowchart: Off-page Connector 8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4"/>
          <p:cNvSpPr txBox="1"/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456786" cy="514350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4687214" y="0"/>
            <a:ext cx="4456786" cy="514350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lowchart: Off-page Connector 8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4"/>
          <p:cNvSpPr txBox="1"/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137549" y="1181527"/>
            <a:ext cx="2698091" cy="2657577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2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222955" y="1181527"/>
            <a:ext cx="2698091" cy="2657577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308361" y="1181527"/>
            <a:ext cx="2698091" cy="2657577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Pictures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lowchart: Off-page Connector 8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4"/>
          <p:cNvSpPr txBox="1"/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356921" y="1084243"/>
            <a:ext cx="2602150" cy="1763760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270925" y="1084243"/>
            <a:ext cx="2602150" cy="1763760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181346" y="1084243"/>
            <a:ext cx="2602150" cy="1763760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w Left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137549" y="1181527"/>
            <a:ext cx="2698091" cy="2550018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308361" y="1181528"/>
            <a:ext cx="2698091" cy="2550017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2940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3765503" y="1036926"/>
            <a:ext cx="2520524" cy="3723890"/>
          </a:xfrm>
          <a:prstGeom prst="downArrowCallout">
            <a:avLst>
              <a:gd name="adj1" fmla="val 15820"/>
              <a:gd name="adj2" fmla="val 7910"/>
              <a:gd name="adj3" fmla="val 7060"/>
              <a:gd name="adj4" fmla="val 95221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6" name="Flowchart: Off-page Connector 5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lowchart: Off-page Connector 7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4"/>
          <p:cNvSpPr txBox="1"/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1097281" y="1318654"/>
            <a:ext cx="2437794" cy="3202641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5608927" y="1318654"/>
            <a:ext cx="2437794" cy="3202641"/>
          </a:xfrm>
          <a:prstGeom prst="rect">
            <a:avLst/>
          </a:prstGeom>
        </p:spPr>
        <p:txBody>
          <a:bodyPr anchor="t"/>
          <a:lstStyle>
            <a:lvl1pPr algn="ctr" rtl="0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3258581" y="1079134"/>
            <a:ext cx="2735941" cy="3681682"/>
          </a:xfrm>
          <a:prstGeom prst="rect">
            <a:avLst/>
          </a:prstGeom>
        </p:spPr>
        <p:txBody>
          <a:bodyPr anchor="t"/>
          <a:lstStyle>
            <a:lvl1pPr algn="ctr" rtl="0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91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2377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4663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949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356920" y="901148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270925" y="901148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31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181346" y="901148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32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356920" y="2854619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6181346" y="2854619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34" name="Picture Placeholder 6"/>
          <p:cNvSpPr>
            <a:spLocks noGrp="1"/>
          </p:cNvSpPr>
          <p:nvPr>
            <p:ph type="pic" sz="quarter" idx="18" hasCustomPrompt="1"/>
          </p:nvPr>
        </p:nvSpPr>
        <p:spPr>
          <a:xfrm>
            <a:off x="3270925" y="2854619"/>
            <a:ext cx="2602150" cy="1774034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ur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91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2377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4663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949440" y="1079134"/>
            <a:ext cx="2103120" cy="2644757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222250" y="161925"/>
            <a:ext cx="4410075" cy="4819650"/>
          </a:xfrm>
          <a:prstGeom prst="round1Rect">
            <a:avLst>
              <a:gd name="adj" fmla="val 5318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4805150" y="162540"/>
            <a:ext cx="4116180" cy="3388530"/>
          </a:xfrm>
          <a:prstGeom prst="round1Rect">
            <a:avLst>
              <a:gd name="adj" fmla="val 6441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805149" y="3734164"/>
            <a:ext cx="4116180" cy="1246788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222250" y="161925"/>
            <a:ext cx="4234536" cy="3388530"/>
          </a:xfrm>
          <a:prstGeom prst="round1Rect">
            <a:avLst>
              <a:gd name="adj" fmla="val 6441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222250" y="3734164"/>
            <a:ext cx="4234536" cy="1246788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4687214" y="161925"/>
            <a:ext cx="4234536" cy="3388530"/>
          </a:xfrm>
          <a:prstGeom prst="round1Rect">
            <a:avLst>
              <a:gd name="adj" fmla="val 6441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4687214" y="3734164"/>
            <a:ext cx="4234536" cy="1246788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365438" y="2719243"/>
            <a:ext cx="2007971" cy="177455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2507877" y="1079134"/>
            <a:ext cx="2007971" cy="177455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4628356" y="2719243"/>
            <a:ext cx="2007971" cy="177455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6759814" y="1079134"/>
            <a:ext cx="2007971" cy="1774550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2" name="Down Arrow Callout 11"/>
          <p:cNvSpPr/>
          <p:nvPr userDrawn="1"/>
        </p:nvSpPr>
        <p:spPr>
          <a:xfrm>
            <a:off x="365437" y="1067938"/>
            <a:ext cx="2007972" cy="1996875"/>
          </a:xfrm>
          <a:prstGeom prst="downArrowCallout">
            <a:avLst>
              <a:gd name="adj1" fmla="val 23554"/>
              <a:gd name="adj2" fmla="val 10346"/>
              <a:gd name="adj3" fmla="val 10003"/>
              <a:gd name="adj4" fmla="val 89997"/>
            </a:avLst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spcBef>
                <a:spcPct val="20000"/>
              </a:spcBef>
              <a:defRPr/>
            </a:pPr>
            <a:endParaRPr lang="en-US" sz="4400" dirty="0" smtClean="0">
              <a:solidFill>
                <a:schemeClr val="bg1"/>
              </a:solidFill>
              <a:latin typeface="FontAwesome" pitchFamily="2" charset="0"/>
            </a:endParaRPr>
          </a:p>
          <a:p>
            <a:pPr algn="ctr" defTabSz="914400">
              <a:spcBef>
                <a:spcPct val="20000"/>
              </a:spcBef>
              <a:defRPr/>
            </a:pPr>
            <a:endParaRPr lang="en-US" sz="1200" b="1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Up Arrow Callout 12"/>
          <p:cNvSpPr/>
          <p:nvPr userDrawn="1"/>
        </p:nvSpPr>
        <p:spPr>
          <a:xfrm>
            <a:off x="2507876" y="2488743"/>
            <a:ext cx="2007972" cy="2016245"/>
          </a:xfrm>
          <a:prstGeom prst="upArrowCallout">
            <a:avLst>
              <a:gd name="adj1" fmla="val 25000"/>
              <a:gd name="adj2" fmla="val 9346"/>
              <a:gd name="adj3" fmla="val 11156"/>
              <a:gd name="adj4" fmla="val 88844"/>
            </a:avLst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spcBef>
                <a:spcPct val="20000"/>
              </a:spcBef>
              <a:defRPr/>
            </a:pPr>
            <a:endParaRPr lang="en-US" sz="4000" dirty="0" smtClean="0">
              <a:latin typeface="FontAwesome" pitchFamily="2" charset="0"/>
            </a:endParaRPr>
          </a:p>
        </p:txBody>
      </p:sp>
      <p:sp>
        <p:nvSpPr>
          <p:cNvPr id="15" name="Down Arrow Callout 14"/>
          <p:cNvSpPr/>
          <p:nvPr userDrawn="1"/>
        </p:nvSpPr>
        <p:spPr>
          <a:xfrm>
            <a:off x="4628355" y="1067938"/>
            <a:ext cx="2007972" cy="1996875"/>
          </a:xfrm>
          <a:prstGeom prst="downArrowCallout">
            <a:avLst>
              <a:gd name="adj1" fmla="val 23554"/>
              <a:gd name="adj2" fmla="val 10346"/>
              <a:gd name="adj3" fmla="val 10003"/>
              <a:gd name="adj4" fmla="val 89997"/>
            </a:avLst>
          </a:prstGeom>
          <a:solidFill>
            <a:schemeClr val="accent3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sz="1000" dirty="0" smtClean="0"/>
              <a:t> </a:t>
            </a:r>
          </a:p>
        </p:txBody>
      </p:sp>
      <p:sp>
        <p:nvSpPr>
          <p:cNvPr id="17" name="Up Arrow Callout 16"/>
          <p:cNvSpPr/>
          <p:nvPr userDrawn="1"/>
        </p:nvSpPr>
        <p:spPr>
          <a:xfrm>
            <a:off x="6759814" y="2488743"/>
            <a:ext cx="2007972" cy="2016245"/>
          </a:xfrm>
          <a:prstGeom prst="upArrowCallout">
            <a:avLst>
              <a:gd name="adj1" fmla="val 25000"/>
              <a:gd name="adj2" fmla="val 9346"/>
              <a:gd name="adj3" fmla="val 11156"/>
              <a:gd name="adj4" fmla="val 88844"/>
            </a:avLst>
          </a:prstGeom>
          <a:solidFill>
            <a:schemeClr val="accent4"/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spcBef>
                <a:spcPct val="20000"/>
              </a:spcBef>
              <a:defRPr/>
            </a:pPr>
            <a:r>
              <a:rPr lang="en-US" sz="6000" dirty="0" smtClean="0">
                <a:latin typeface="FontAwesome" pitchFamily="2" charset="0"/>
              </a:rPr>
              <a:t/>
            </a:r>
            <a:br>
              <a:rPr lang="en-US" sz="6000" dirty="0" smtClean="0">
                <a:latin typeface="FontAwesome" pitchFamily="2" charset="0"/>
              </a:rPr>
            </a:br>
            <a:endParaRPr lang="en-US" sz="1200" b="1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Flowchart: Off-page Connector 29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 animBg="1"/>
      <p:bldP spid="17" grpId="0" animBg="1"/>
      <p:bldP spid="32" grpId="0"/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icture with three Colum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lowchart: Off-page Connector 29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Slide Number Placeholder 4"/>
          <p:cNvSpPr>
            <a:spLocks noGrp="1"/>
          </p:cNvSpPr>
          <p:nvPr>
            <p:ph type="sldNum" sz="quarter" idx="14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14" name="Down Arrow Callout 13"/>
          <p:cNvSpPr/>
          <p:nvPr userDrawn="1"/>
        </p:nvSpPr>
        <p:spPr>
          <a:xfrm>
            <a:off x="4644938" y="1246790"/>
            <a:ext cx="1854144" cy="3225991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9"/>
            </a:avLst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Down Arrow Callout 15"/>
          <p:cNvSpPr/>
          <p:nvPr userDrawn="1"/>
        </p:nvSpPr>
        <p:spPr>
          <a:xfrm>
            <a:off x="2654745" y="1246790"/>
            <a:ext cx="1854144" cy="3225991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9"/>
            </a:avLst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own Arrow Callout 18"/>
          <p:cNvSpPr/>
          <p:nvPr userDrawn="1"/>
        </p:nvSpPr>
        <p:spPr>
          <a:xfrm>
            <a:off x="6635132" y="1246790"/>
            <a:ext cx="1854144" cy="3225991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9"/>
            </a:avLst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664552" y="1246789"/>
            <a:ext cx="1854144" cy="3225991"/>
          </a:xfrm>
          <a:prstGeom prst="downArrowCallout">
            <a:avLst>
              <a:gd name="adj1" fmla="val 26120"/>
              <a:gd name="adj2" fmla="val 6382"/>
              <a:gd name="adj3" fmla="val 5273"/>
              <a:gd name="adj4" fmla="val 96969"/>
            </a:avLst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6" grpId="0" animBg="1"/>
      <p:bldP spid="19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ulom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lowchart: Off-page Connector 8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lide Number Placeholder 4"/>
          <p:cNvSpPr txBox="1"/>
          <p:nvPr userDrawn="1"/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10312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136B7D2-B98C-44FD-8D04-7EC62A564975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672068" y="1086667"/>
            <a:ext cx="3685064" cy="2304279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4789250" y="1084242"/>
            <a:ext cx="3682682" cy="2306705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Off-page Connector 4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Off-page Connector 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Sma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3891241" y="1257546"/>
            <a:ext cx="1361372" cy="1361054"/>
          </a:xfrm>
          <a:prstGeom prst="ellipse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3998" cy="1938073"/>
          </a:xfrm>
          <a:prstGeom prst="rect">
            <a:avLst/>
          </a:prstGeom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insert your image here !</a:t>
            </a:r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owchart: Off-page Connector 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2843790" y="406017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r">
              <a:defRPr sz="20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367790" y="758008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r">
              <a:buNone/>
              <a:defRPr sz="105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04530" y="1332971"/>
            <a:ext cx="1492222" cy="1491874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765393" y="1332971"/>
            <a:ext cx="1492222" cy="1491874"/>
          </a:xfrm>
          <a:prstGeom prst="ellipse">
            <a:avLst/>
          </a:prstGeom>
          <a:ln w="28575">
            <a:solidFill>
              <a:schemeClr val="accent2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783516" y="1332971"/>
            <a:ext cx="1492222" cy="1491874"/>
          </a:xfrm>
          <a:prstGeom prst="ellipse">
            <a:avLst/>
          </a:prstGeom>
          <a:ln w="28575">
            <a:solidFill>
              <a:schemeClr val="accent3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790893" y="1332971"/>
            <a:ext cx="1492222" cy="1491874"/>
          </a:xfrm>
          <a:prstGeom prst="ellipse">
            <a:avLst/>
          </a:prstGeom>
          <a:ln w="28575">
            <a:solidFill>
              <a:schemeClr val="accent4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04530" y="1332971"/>
            <a:ext cx="1492222" cy="1491874"/>
          </a:xfrm>
          <a:prstGeom prst="roundRect">
            <a:avLst/>
          </a:prstGeom>
          <a:ln w="28575">
            <a:solidFill>
              <a:schemeClr val="accent1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765393" y="1332971"/>
            <a:ext cx="1492222" cy="1491874"/>
          </a:xfrm>
          <a:prstGeom prst="roundRect">
            <a:avLst/>
          </a:prstGeom>
          <a:ln w="28575">
            <a:solidFill>
              <a:schemeClr val="accent2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783516" y="1332971"/>
            <a:ext cx="1492222" cy="1491874"/>
          </a:xfrm>
          <a:prstGeom prst="roundRect">
            <a:avLst/>
          </a:prstGeom>
          <a:ln w="28575">
            <a:solidFill>
              <a:schemeClr val="accent3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790893" y="1332971"/>
            <a:ext cx="1492222" cy="1491874"/>
          </a:xfrm>
          <a:prstGeom prst="roundRect">
            <a:avLst/>
          </a:prstGeom>
          <a:ln w="28575">
            <a:solidFill>
              <a:schemeClr val="accent4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75042" y="1332970"/>
            <a:ext cx="2433209" cy="2445235"/>
          </a:xfrm>
          <a:prstGeom prst="roundRect">
            <a:avLst>
              <a:gd name="adj" fmla="val 8446"/>
            </a:avLst>
          </a:prstGeom>
          <a:ln w="28575">
            <a:solidFill>
              <a:schemeClr val="accent2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74535" y="1116457"/>
            <a:ext cx="1354706" cy="1354390"/>
          </a:xfrm>
          <a:prstGeom prst="roundRect">
            <a:avLst>
              <a:gd name="adj" fmla="val 11041"/>
            </a:avLst>
          </a:prstGeom>
          <a:ln w="28575">
            <a:solidFill>
              <a:schemeClr val="accent1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917858" y="1116457"/>
            <a:ext cx="1354706" cy="1354390"/>
          </a:xfrm>
          <a:prstGeom prst="roundRect">
            <a:avLst>
              <a:gd name="adj" fmla="val 13151"/>
            </a:avLst>
          </a:prstGeom>
          <a:ln w="28575">
            <a:solidFill>
              <a:schemeClr val="accent2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3461181" y="1116457"/>
            <a:ext cx="1354706" cy="1354390"/>
          </a:xfrm>
          <a:prstGeom prst="roundRect">
            <a:avLst>
              <a:gd name="adj" fmla="val 11744"/>
            </a:avLst>
          </a:prstGeom>
          <a:ln w="28575">
            <a:solidFill>
              <a:schemeClr val="accent3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5006192" y="1116457"/>
            <a:ext cx="1354706" cy="1354390"/>
          </a:xfrm>
          <a:prstGeom prst="roundRect">
            <a:avLst>
              <a:gd name="adj" fmla="val 7524"/>
            </a:avLst>
          </a:prstGeom>
          <a:ln w="28575">
            <a:solidFill>
              <a:schemeClr val="accent4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3169669" y="1307178"/>
            <a:ext cx="1354706" cy="1354390"/>
          </a:xfrm>
          <a:prstGeom prst="roundRect">
            <a:avLst>
              <a:gd name="adj" fmla="val 11744"/>
            </a:avLst>
          </a:prstGeom>
          <a:ln w="28575">
            <a:solidFill>
              <a:schemeClr val="accent3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4630151" y="1307178"/>
            <a:ext cx="1354706" cy="1354390"/>
          </a:xfrm>
          <a:prstGeom prst="roundRect">
            <a:avLst>
              <a:gd name="adj" fmla="val 7524"/>
            </a:avLst>
          </a:prstGeom>
          <a:ln w="28575">
            <a:solidFill>
              <a:schemeClr val="accent4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Off-page Connector 16"/>
          <p:cNvSpPr/>
          <p:nvPr userDrawn="1"/>
        </p:nvSpPr>
        <p:spPr>
          <a:xfrm rot="5400000">
            <a:off x="8760966" y="4685355"/>
            <a:ext cx="341769" cy="424295"/>
          </a:xfrm>
          <a:prstGeom prst="flowChartOffpageConnecto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13"/>
          </p:nvPr>
        </p:nvSpPr>
        <p:spPr>
          <a:xfrm>
            <a:off x="8732404" y="4755650"/>
            <a:ext cx="457681" cy="274637"/>
          </a:xfrm>
          <a:prstGeom prst="rect">
            <a:avLst/>
          </a:prstGeom>
        </p:spPr>
        <p:txBody>
          <a:bodyPr anchor="ctr"/>
          <a:lstStyle>
            <a:lvl1pPr algn="ctr">
              <a:defRPr sz="1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2697518" y="2405288"/>
            <a:ext cx="973180" cy="972954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043914" y="1033042"/>
            <a:ext cx="973180" cy="972954"/>
          </a:xfrm>
          <a:prstGeom prst="ellipse">
            <a:avLst/>
          </a:prstGeom>
          <a:ln w="28575">
            <a:solidFill>
              <a:schemeClr val="accent2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418560" y="2398767"/>
            <a:ext cx="973180" cy="972954"/>
          </a:xfrm>
          <a:prstGeom prst="ellipse">
            <a:avLst/>
          </a:prstGeom>
          <a:ln w="28575">
            <a:solidFill>
              <a:schemeClr val="accent3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4049373" y="3759287"/>
            <a:ext cx="973180" cy="972954"/>
          </a:xfrm>
          <a:prstGeom prst="ellipse">
            <a:avLst/>
          </a:prstGeom>
          <a:ln w="28575">
            <a:solidFill>
              <a:schemeClr val="accent4"/>
            </a:solidFill>
          </a:ln>
        </p:spPr>
        <p:txBody>
          <a:bodyPr anchor="t"/>
          <a:lstStyle>
            <a:lvl1pPr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267471"/>
            <a:ext cx="5638800" cy="353524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400" b="1" baseline="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514600" y="619462"/>
            <a:ext cx="4114800" cy="200746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200" b="1" i="0" baseline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p:transition spd="slow" advTm="3000">
    <p:push dir="u"/>
  </p:transition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5"/>
          <p:cNvSpPr>
            <a:spLocks noEditPoints="1"/>
          </p:cNvSpPr>
          <p:nvPr/>
        </p:nvSpPr>
        <p:spPr bwMode="auto">
          <a:xfrm>
            <a:off x="5631062" y="1562746"/>
            <a:ext cx="1815066" cy="2147615"/>
          </a:xfrm>
          <a:custGeom>
            <a:avLst/>
            <a:gdLst/>
            <a:ahLst/>
            <a:cxnLst>
              <a:cxn ang="0">
                <a:pos x="1032" y="692"/>
              </a:cxn>
              <a:cxn ang="0">
                <a:pos x="1034" y="692"/>
              </a:cxn>
              <a:cxn ang="0">
                <a:pos x="693" y="631"/>
              </a:cxn>
              <a:cxn ang="0">
                <a:pos x="1034" y="692"/>
              </a:cxn>
              <a:cxn ang="0">
                <a:pos x="1030" y="688"/>
              </a:cxn>
              <a:cxn ang="0">
                <a:pos x="1311" y="688"/>
              </a:cxn>
              <a:cxn ang="0">
                <a:pos x="797" y="352"/>
              </a:cxn>
              <a:cxn ang="0">
                <a:pos x="1070" y="423"/>
              </a:cxn>
              <a:cxn ang="0">
                <a:pos x="1430" y="958"/>
              </a:cxn>
              <a:cxn ang="0">
                <a:pos x="1258" y="1420"/>
              </a:cxn>
              <a:cxn ang="0">
                <a:pos x="709" y="1686"/>
              </a:cxn>
              <a:cxn ang="0">
                <a:pos x="320" y="1465"/>
              </a:cxn>
              <a:cxn ang="0">
                <a:pos x="0" y="516"/>
              </a:cxn>
              <a:cxn ang="0">
                <a:pos x="1108" y="159"/>
              </a:cxn>
              <a:cxn ang="0">
                <a:pos x="1127" y="950"/>
              </a:cxn>
              <a:cxn ang="0">
                <a:pos x="1258" y="1420"/>
              </a:cxn>
              <a:cxn ang="0">
                <a:pos x="1430" y="958"/>
              </a:cxn>
              <a:cxn ang="0">
                <a:pos x="543" y="218"/>
              </a:cxn>
              <a:cxn ang="0">
                <a:pos x="797" y="352"/>
              </a:cxn>
              <a:cxn ang="0">
                <a:pos x="370" y="444"/>
              </a:cxn>
              <a:cxn ang="0">
                <a:pos x="800" y="355"/>
              </a:cxn>
              <a:cxn ang="0">
                <a:pos x="800" y="355"/>
              </a:cxn>
              <a:cxn ang="0">
                <a:pos x="370" y="447"/>
              </a:cxn>
              <a:cxn ang="0">
                <a:pos x="424" y="673"/>
              </a:cxn>
              <a:cxn ang="0">
                <a:pos x="361" y="450"/>
              </a:cxn>
              <a:cxn ang="0">
                <a:pos x="213" y="694"/>
              </a:cxn>
              <a:cxn ang="0">
                <a:pos x="364" y="450"/>
              </a:cxn>
              <a:cxn ang="0">
                <a:pos x="372" y="448"/>
              </a:cxn>
              <a:cxn ang="0">
                <a:pos x="372" y="448"/>
              </a:cxn>
              <a:cxn ang="0">
                <a:pos x="453" y="901"/>
              </a:cxn>
              <a:cxn ang="0">
                <a:pos x="244" y="124"/>
              </a:cxn>
              <a:cxn ang="0">
                <a:pos x="774" y="1179"/>
              </a:cxn>
              <a:cxn ang="0">
                <a:pos x="564" y="1180"/>
              </a:cxn>
              <a:cxn ang="0">
                <a:pos x="744" y="1453"/>
              </a:cxn>
              <a:cxn ang="0">
                <a:pos x="774" y="1179"/>
              </a:cxn>
              <a:cxn ang="0">
                <a:pos x="805" y="941"/>
              </a:cxn>
              <a:cxn ang="0">
                <a:pos x="564" y="1180"/>
              </a:cxn>
              <a:cxn ang="0">
                <a:pos x="454" y="904"/>
              </a:cxn>
              <a:cxn ang="0">
                <a:pos x="446" y="915"/>
              </a:cxn>
              <a:cxn ang="0">
                <a:pos x="744" y="1459"/>
              </a:cxn>
              <a:cxn ang="0">
                <a:pos x="744" y="1459"/>
              </a:cxn>
              <a:cxn ang="0">
                <a:pos x="456" y="903"/>
              </a:cxn>
              <a:cxn ang="0">
                <a:pos x="442" y="904"/>
              </a:cxn>
              <a:cxn ang="0">
                <a:pos x="506" y="1416"/>
              </a:cxn>
              <a:cxn ang="0">
                <a:pos x="501" y="1686"/>
              </a:cxn>
              <a:cxn ang="0">
                <a:pos x="805" y="941"/>
              </a:cxn>
            </a:cxnLst>
            <a:rect l="0" t="0" r="r" b="b"/>
            <a:pathLst>
              <a:path w="1430" h="1692">
                <a:moveTo>
                  <a:pt x="1032" y="694"/>
                </a:moveTo>
                <a:lnTo>
                  <a:pt x="1034" y="692"/>
                </a:lnTo>
                <a:lnTo>
                  <a:pt x="1032" y="692"/>
                </a:lnTo>
                <a:lnTo>
                  <a:pt x="1032" y="694"/>
                </a:lnTo>
                <a:lnTo>
                  <a:pt x="1127" y="950"/>
                </a:lnTo>
                <a:moveTo>
                  <a:pt x="1034" y="692"/>
                </a:moveTo>
                <a:lnTo>
                  <a:pt x="1030" y="688"/>
                </a:lnTo>
                <a:lnTo>
                  <a:pt x="1032" y="692"/>
                </a:lnTo>
                <a:lnTo>
                  <a:pt x="693" y="631"/>
                </a:lnTo>
                <a:lnTo>
                  <a:pt x="803" y="358"/>
                </a:lnTo>
                <a:lnTo>
                  <a:pt x="1030" y="688"/>
                </a:lnTo>
                <a:moveTo>
                  <a:pt x="1034" y="692"/>
                </a:moveTo>
                <a:lnTo>
                  <a:pt x="1290" y="451"/>
                </a:lnTo>
                <a:lnTo>
                  <a:pt x="1070" y="423"/>
                </a:lnTo>
                <a:lnTo>
                  <a:pt x="1030" y="688"/>
                </a:lnTo>
                <a:lnTo>
                  <a:pt x="1030" y="688"/>
                </a:lnTo>
                <a:moveTo>
                  <a:pt x="1034" y="692"/>
                </a:moveTo>
                <a:lnTo>
                  <a:pt x="1311" y="688"/>
                </a:lnTo>
                <a:lnTo>
                  <a:pt x="1290" y="451"/>
                </a:lnTo>
                <a:moveTo>
                  <a:pt x="1108" y="159"/>
                </a:moveTo>
                <a:lnTo>
                  <a:pt x="797" y="352"/>
                </a:lnTo>
                <a:lnTo>
                  <a:pt x="799" y="352"/>
                </a:lnTo>
                <a:lnTo>
                  <a:pt x="805" y="354"/>
                </a:lnTo>
                <a:lnTo>
                  <a:pt x="1070" y="423"/>
                </a:lnTo>
                <a:lnTo>
                  <a:pt x="1108" y="159"/>
                </a:lnTo>
                <a:moveTo>
                  <a:pt x="1311" y="688"/>
                </a:moveTo>
                <a:lnTo>
                  <a:pt x="1430" y="958"/>
                </a:lnTo>
                <a:lnTo>
                  <a:pt x="1311" y="1035"/>
                </a:lnTo>
                <a:lnTo>
                  <a:pt x="1300" y="1234"/>
                </a:lnTo>
                <a:lnTo>
                  <a:pt x="1258" y="1420"/>
                </a:lnTo>
                <a:lnTo>
                  <a:pt x="1049" y="1421"/>
                </a:lnTo>
                <a:lnTo>
                  <a:pt x="948" y="1688"/>
                </a:lnTo>
                <a:lnTo>
                  <a:pt x="709" y="1686"/>
                </a:lnTo>
                <a:lnTo>
                  <a:pt x="501" y="1686"/>
                </a:lnTo>
                <a:lnTo>
                  <a:pt x="309" y="1692"/>
                </a:lnTo>
                <a:lnTo>
                  <a:pt x="320" y="1465"/>
                </a:lnTo>
                <a:lnTo>
                  <a:pt x="276" y="1180"/>
                </a:lnTo>
                <a:lnTo>
                  <a:pt x="61" y="932"/>
                </a:lnTo>
                <a:lnTo>
                  <a:pt x="0" y="516"/>
                </a:lnTo>
                <a:lnTo>
                  <a:pt x="244" y="124"/>
                </a:lnTo>
                <a:lnTo>
                  <a:pt x="745" y="0"/>
                </a:lnTo>
                <a:lnTo>
                  <a:pt x="1108" y="159"/>
                </a:lnTo>
                <a:lnTo>
                  <a:pt x="1290" y="451"/>
                </a:lnTo>
                <a:moveTo>
                  <a:pt x="1311" y="1035"/>
                </a:moveTo>
                <a:lnTo>
                  <a:pt x="1127" y="950"/>
                </a:lnTo>
                <a:lnTo>
                  <a:pt x="1300" y="1234"/>
                </a:lnTo>
                <a:lnTo>
                  <a:pt x="1008" y="1179"/>
                </a:lnTo>
                <a:lnTo>
                  <a:pt x="1258" y="1420"/>
                </a:lnTo>
                <a:moveTo>
                  <a:pt x="1311" y="688"/>
                </a:moveTo>
                <a:lnTo>
                  <a:pt x="1127" y="950"/>
                </a:lnTo>
                <a:lnTo>
                  <a:pt x="1430" y="958"/>
                </a:lnTo>
                <a:moveTo>
                  <a:pt x="244" y="124"/>
                </a:moveTo>
                <a:lnTo>
                  <a:pt x="541" y="220"/>
                </a:lnTo>
                <a:lnTo>
                  <a:pt x="543" y="218"/>
                </a:lnTo>
                <a:lnTo>
                  <a:pt x="745" y="0"/>
                </a:lnTo>
                <a:lnTo>
                  <a:pt x="797" y="352"/>
                </a:lnTo>
                <a:moveTo>
                  <a:pt x="797" y="352"/>
                </a:moveTo>
                <a:lnTo>
                  <a:pt x="797" y="352"/>
                </a:lnTo>
                <a:lnTo>
                  <a:pt x="541" y="220"/>
                </a:lnTo>
                <a:lnTo>
                  <a:pt x="370" y="444"/>
                </a:lnTo>
                <a:lnTo>
                  <a:pt x="370" y="447"/>
                </a:lnTo>
                <a:lnTo>
                  <a:pt x="372" y="447"/>
                </a:lnTo>
                <a:lnTo>
                  <a:pt x="800" y="355"/>
                </a:lnTo>
                <a:lnTo>
                  <a:pt x="799" y="352"/>
                </a:lnTo>
                <a:lnTo>
                  <a:pt x="803" y="354"/>
                </a:lnTo>
                <a:lnTo>
                  <a:pt x="800" y="355"/>
                </a:lnTo>
                <a:lnTo>
                  <a:pt x="803" y="358"/>
                </a:lnTo>
                <a:lnTo>
                  <a:pt x="805" y="354"/>
                </a:lnTo>
                <a:moveTo>
                  <a:pt x="370" y="447"/>
                </a:moveTo>
                <a:lnTo>
                  <a:pt x="372" y="448"/>
                </a:lnTo>
                <a:lnTo>
                  <a:pt x="372" y="448"/>
                </a:lnTo>
                <a:lnTo>
                  <a:pt x="424" y="673"/>
                </a:lnTo>
                <a:lnTo>
                  <a:pt x="693" y="631"/>
                </a:lnTo>
                <a:lnTo>
                  <a:pt x="372" y="447"/>
                </a:lnTo>
                <a:moveTo>
                  <a:pt x="361" y="450"/>
                </a:moveTo>
                <a:lnTo>
                  <a:pt x="0" y="516"/>
                </a:lnTo>
                <a:lnTo>
                  <a:pt x="212" y="695"/>
                </a:lnTo>
                <a:lnTo>
                  <a:pt x="213" y="694"/>
                </a:lnTo>
                <a:lnTo>
                  <a:pt x="366" y="450"/>
                </a:lnTo>
                <a:lnTo>
                  <a:pt x="366" y="448"/>
                </a:lnTo>
                <a:lnTo>
                  <a:pt x="364" y="450"/>
                </a:lnTo>
                <a:lnTo>
                  <a:pt x="367" y="448"/>
                </a:lnTo>
                <a:lnTo>
                  <a:pt x="370" y="447"/>
                </a:lnTo>
                <a:moveTo>
                  <a:pt x="372" y="448"/>
                </a:moveTo>
                <a:lnTo>
                  <a:pt x="367" y="448"/>
                </a:lnTo>
                <a:moveTo>
                  <a:pt x="366" y="448"/>
                </a:moveTo>
                <a:lnTo>
                  <a:pt x="372" y="448"/>
                </a:lnTo>
                <a:moveTo>
                  <a:pt x="213" y="694"/>
                </a:moveTo>
                <a:lnTo>
                  <a:pt x="424" y="673"/>
                </a:lnTo>
                <a:lnTo>
                  <a:pt x="453" y="901"/>
                </a:lnTo>
                <a:lnTo>
                  <a:pt x="212" y="695"/>
                </a:lnTo>
                <a:lnTo>
                  <a:pt x="61" y="932"/>
                </a:lnTo>
                <a:moveTo>
                  <a:pt x="244" y="124"/>
                </a:moveTo>
                <a:lnTo>
                  <a:pt x="370" y="444"/>
                </a:lnTo>
                <a:moveTo>
                  <a:pt x="744" y="1453"/>
                </a:moveTo>
                <a:lnTo>
                  <a:pt x="774" y="1179"/>
                </a:lnTo>
                <a:lnTo>
                  <a:pt x="564" y="1180"/>
                </a:lnTo>
                <a:lnTo>
                  <a:pt x="744" y="1453"/>
                </a:lnTo>
                <a:moveTo>
                  <a:pt x="564" y="1180"/>
                </a:moveTo>
                <a:lnTo>
                  <a:pt x="506" y="1416"/>
                </a:lnTo>
                <a:lnTo>
                  <a:pt x="744" y="1459"/>
                </a:lnTo>
                <a:lnTo>
                  <a:pt x="744" y="1453"/>
                </a:lnTo>
                <a:moveTo>
                  <a:pt x="1008" y="1179"/>
                </a:moveTo>
                <a:lnTo>
                  <a:pt x="805" y="941"/>
                </a:lnTo>
                <a:lnTo>
                  <a:pt x="774" y="1179"/>
                </a:lnTo>
                <a:lnTo>
                  <a:pt x="1008" y="1179"/>
                </a:lnTo>
                <a:lnTo>
                  <a:pt x="1127" y="950"/>
                </a:lnTo>
                <a:lnTo>
                  <a:pt x="805" y="941"/>
                </a:lnTo>
                <a:lnTo>
                  <a:pt x="454" y="904"/>
                </a:lnTo>
                <a:lnTo>
                  <a:pt x="446" y="915"/>
                </a:lnTo>
                <a:lnTo>
                  <a:pt x="564" y="1180"/>
                </a:lnTo>
                <a:lnTo>
                  <a:pt x="805" y="941"/>
                </a:lnTo>
                <a:lnTo>
                  <a:pt x="693" y="631"/>
                </a:lnTo>
                <a:lnTo>
                  <a:pt x="454" y="904"/>
                </a:lnTo>
                <a:lnTo>
                  <a:pt x="454" y="903"/>
                </a:lnTo>
                <a:lnTo>
                  <a:pt x="442" y="904"/>
                </a:lnTo>
                <a:lnTo>
                  <a:pt x="446" y="915"/>
                </a:lnTo>
                <a:lnTo>
                  <a:pt x="276" y="1180"/>
                </a:lnTo>
                <a:lnTo>
                  <a:pt x="564" y="1180"/>
                </a:lnTo>
                <a:moveTo>
                  <a:pt x="744" y="1459"/>
                </a:moveTo>
                <a:lnTo>
                  <a:pt x="1049" y="1421"/>
                </a:lnTo>
                <a:lnTo>
                  <a:pt x="1008" y="1179"/>
                </a:lnTo>
                <a:lnTo>
                  <a:pt x="744" y="1459"/>
                </a:lnTo>
                <a:lnTo>
                  <a:pt x="948" y="1688"/>
                </a:lnTo>
                <a:moveTo>
                  <a:pt x="454" y="903"/>
                </a:moveTo>
                <a:lnTo>
                  <a:pt x="456" y="903"/>
                </a:lnTo>
                <a:lnTo>
                  <a:pt x="453" y="901"/>
                </a:lnTo>
                <a:lnTo>
                  <a:pt x="454" y="903"/>
                </a:lnTo>
                <a:moveTo>
                  <a:pt x="442" y="904"/>
                </a:moveTo>
                <a:lnTo>
                  <a:pt x="61" y="932"/>
                </a:lnTo>
                <a:moveTo>
                  <a:pt x="276" y="1180"/>
                </a:moveTo>
                <a:lnTo>
                  <a:pt x="506" y="1416"/>
                </a:lnTo>
                <a:moveTo>
                  <a:pt x="709" y="1686"/>
                </a:moveTo>
                <a:lnTo>
                  <a:pt x="744" y="1459"/>
                </a:lnTo>
                <a:lnTo>
                  <a:pt x="501" y="1686"/>
                </a:lnTo>
                <a:lnTo>
                  <a:pt x="506" y="1416"/>
                </a:lnTo>
                <a:lnTo>
                  <a:pt x="309" y="1692"/>
                </a:lnTo>
                <a:moveTo>
                  <a:pt x="805" y="941"/>
                </a:moveTo>
                <a:lnTo>
                  <a:pt x="1032" y="694"/>
                </a:lnTo>
              </a:path>
            </a:pathLst>
          </a:custGeom>
          <a:noFill/>
          <a:ln w="9525" cap="rnd">
            <a:solidFill>
              <a:schemeClr val="bg1">
                <a:lumMod val="65000"/>
              </a:schemeClr>
            </a:solidFill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29" name="Group 81"/>
          <p:cNvGrpSpPr/>
          <p:nvPr/>
        </p:nvGrpSpPr>
        <p:grpSpPr>
          <a:xfrm>
            <a:off x="5570771" y="1492937"/>
            <a:ext cx="1917878" cy="2258042"/>
            <a:chOff x="3371851" y="1649413"/>
            <a:chExt cx="2398713" cy="2824162"/>
          </a:xfrm>
        </p:grpSpPr>
        <p:sp>
          <p:nvSpPr>
            <p:cNvPr id="30" name="Freeform 6"/>
            <p:cNvSpPr/>
            <p:nvPr/>
          </p:nvSpPr>
          <p:spPr bwMode="auto">
            <a:xfrm>
              <a:off x="3775076" y="1862138"/>
              <a:ext cx="130175" cy="130175"/>
            </a:xfrm>
            <a:custGeom>
              <a:avLst/>
              <a:gdLst/>
              <a:ahLst/>
              <a:cxnLst>
                <a:cxn ang="0">
                  <a:pos x="46" y="46"/>
                </a:cxn>
                <a:cxn ang="0">
                  <a:pos x="27" y="54"/>
                </a:cxn>
                <a:cxn ang="0">
                  <a:pos x="8" y="46"/>
                </a:cxn>
                <a:cxn ang="0">
                  <a:pos x="0" y="27"/>
                </a:cxn>
                <a:cxn ang="0">
                  <a:pos x="8" y="8"/>
                </a:cxn>
                <a:cxn ang="0">
                  <a:pos x="27" y="0"/>
                </a:cxn>
                <a:cxn ang="0">
                  <a:pos x="46" y="8"/>
                </a:cxn>
                <a:cxn ang="0">
                  <a:pos x="54" y="27"/>
                </a:cxn>
                <a:cxn ang="0">
                  <a:pos x="46" y="46"/>
                </a:cxn>
              </a:cxnLst>
              <a:rect l="0" t="0" r="r" b="b"/>
              <a:pathLst>
                <a:path w="54" h="54">
                  <a:moveTo>
                    <a:pt x="46" y="46"/>
                  </a:moveTo>
                  <a:cubicBezTo>
                    <a:pt x="41" y="51"/>
                    <a:pt x="34" y="54"/>
                    <a:pt x="27" y="54"/>
                  </a:cubicBezTo>
                  <a:cubicBezTo>
                    <a:pt x="20" y="54"/>
                    <a:pt x="13" y="51"/>
                    <a:pt x="8" y="46"/>
                  </a:cubicBezTo>
                  <a:cubicBezTo>
                    <a:pt x="3" y="41"/>
                    <a:pt x="0" y="34"/>
                    <a:pt x="0" y="27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3"/>
                    <a:pt x="20" y="0"/>
                    <a:pt x="27" y="0"/>
                  </a:cubicBezTo>
                  <a:cubicBezTo>
                    <a:pt x="34" y="0"/>
                    <a:pt x="41" y="3"/>
                    <a:pt x="46" y="8"/>
                  </a:cubicBezTo>
                  <a:cubicBezTo>
                    <a:pt x="51" y="13"/>
                    <a:pt x="54" y="20"/>
                    <a:pt x="54" y="27"/>
                  </a:cubicBezTo>
                  <a:cubicBezTo>
                    <a:pt x="54" y="34"/>
                    <a:pt x="51" y="41"/>
                    <a:pt x="46" y="4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Freeform 7"/>
            <p:cNvSpPr/>
            <p:nvPr/>
          </p:nvSpPr>
          <p:spPr bwMode="auto">
            <a:xfrm>
              <a:off x="4518026" y="1649413"/>
              <a:ext cx="188913" cy="188912"/>
            </a:xfrm>
            <a:custGeom>
              <a:avLst/>
              <a:gdLst/>
              <a:ahLst/>
              <a:cxnLst>
                <a:cxn ang="0">
                  <a:pos x="11" y="11"/>
                </a:cxn>
                <a:cxn ang="0">
                  <a:pos x="39" y="0"/>
                </a:cxn>
                <a:cxn ang="0">
                  <a:pos x="66" y="11"/>
                </a:cxn>
                <a:cxn ang="0">
                  <a:pos x="78" y="39"/>
                </a:cxn>
                <a:cxn ang="0">
                  <a:pos x="66" y="66"/>
                </a:cxn>
                <a:cxn ang="0">
                  <a:pos x="39" y="78"/>
                </a:cxn>
                <a:cxn ang="0">
                  <a:pos x="11" y="66"/>
                </a:cxn>
                <a:cxn ang="0">
                  <a:pos x="0" y="39"/>
                </a:cxn>
                <a:cxn ang="0">
                  <a:pos x="11" y="11"/>
                </a:cxn>
              </a:cxnLst>
              <a:rect l="0" t="0" r="r" b="b"/>
              <a:pathLst>
                <a:path w="78" h="78">
                  <a:moveTo>
                    <a:pt x="11" y="11"/>
                  </a:moveTo>
                  <a:cubicBezTo>
                    <a:pt x="19" y="4"/>
                    <a:pt x="28" y="0"/>
                    <a:pt x="39" y="0"/>
                  </a:cubicBezTo>
                  <a:cubicBezTo>
                    <a:pt x="50" y="0"/>
                    <a:pt x="59" y="4"/>
                    <a:pt x="66" y="11"/>
                  </a:cubicBezTo>
                  <a:cubicBezTo>
                    <a:pt x="74" y="19"/>
                    <a:pt x="78" y="28"/>
                    <a:pt x="78" y="39"/>
                  </a:cubicBezTo>
                  <a:cubicBezTo>
                    <a:pt x="78" y="50"/>
                    <a:pt x="74" y="59"/>
                    <a:pt x="66" y="66"/>
                  </a:cubicBezTo>
                  <a:cubicBezTo>
                    <a:pt x="59" y="74"/>
                    <a:pt x="50" y="78"/>
                    <a:pt x="39" y="78"/>
                  </a:cubicBezTo>
                  <a:cubicBezTo>
                    <a:pt x="28" y="78"/>
                    <a:pt x="19" y="74"/>
                    <a:pt x="11" y="66"/>
                  </a:cubicBezTo>
                  <a:cubicBezTo>
                    <a:pt x="4" y="59"/>
                    <a:pt x="0" y="50"/>
                    <a:pt x="0" y="39"/>
                  </a:cubicBezTo>
                  <a:cubicBezTo>
                    <a:pt x="0" y="28"/>
                    <a:pt x="4" y="19"/>
                    <a:pt x="11" y="1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8"/>
            <p:cNvSpPr/>
            <p:nvPr/>
          </p:nvSpPr>
          <p:spPr bwMode="auto">
            <a:xfrm>
              <a:off x="4252913" y="2024063"/>
              <a:ext cx="107950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9"/>
            <p:cNvSpPr/>
            <p:nvPr/>
          </p:nvSpPr>
          <p:spPr bwMode="auto">
            <a:xfrm>
              <a:off x="5154613" y="1927225"/>
              <a:ext cx="106363" cy="106362"/>
            </a:xfrm>
            <a:custGeom>
              <a:avLst/>
              <a:gdLst/>
              <a:ahLst/>
              <a:cxnLst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</a:cxnLst>
              <a:rect l="0" t="0" r="r" b="b"/>
              <a:pathLst>
                <a:path w="44" h="44">
                  <a:moveTo>
                    <a:pt x="44" y="22"/>
                  </a:move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" name="Freeform 10"/>
            <p:cNvSpPr/>
            <p:nvPr/>
          </p:nvSpPr>
          <p:spPr bwMode="auto">
            <a:xfrm>
              <a:off x="5095876" y="2333625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" name="Freeform 11"/>
            <p:cNvSpPr/>
            <p:nvPr/>
          </p:nvSpPr>
          <p:spPr bwMode="auto">
            <a:xfrm>
              <a:off x="5483226" y="2774950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" name="Freeform 12"/>
            <p:cNvSpPr/>
            <p:nvPr/>
          </p:nvSpPr>
          <p:spPr bwMode="auto">
            <a:xfrm>
              <a:off x="5035551" y="2774950"/>
              <a:ext cx="106363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" name="Freeform 13"/>
            <p:cNvSpPr/>
            <p:nvPr/>
          </p:nvSpPr>
          <p:spPr bwMode="auto">
            <a:xfrm>
              <a:off x="3730626" y="2779713"/>
              <a:ext cx="106363" cy="106362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" name="Freeform 14"/>
            <p:cNvSpPr/>
            <p:nvPr/>
          </p:nvSpPr>
          <p:spPr bwMode="auto">
            <a:xfrm>
              <a:off x="4067176" y="2743200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" name="Freeform 15"/>
            <p:cNvSpPr/>
            <p:nvPr/>
          </p:nvSpPr>
          <p:spPr bwMode="auto">
            <a:xfrm>
              <a:off x="4638676" y="3135313"/>
              <a:ext cx="174625" cy="17462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11" y="10"/>
                </a:cxn>
                <a:cxn ang="0">
                  <a:pos x="36" y="0"/>
                </a:cxn>
                <a:cxn ang="0">
                  <a:pos x="62" y="10"/>
                </a:cxn>
                <a:cxn ang="0">
                  <a:pos x="72" y="36"/>
                </a:cxn>
                <a:cxn ang="0">
                  <a:pos x="62" y="61"/>
                </a:cxn>
                <a:cxn ang="0">
                  <a:pos x="36" y="72"/>
                </a:cxn>
                <a:cxn ang="0">
                  <a:pos x="11" y="61"/>
                </a:cxn>
                <a:cxn ang="0">
                  <a:pos x="0" y="36"/>
                </a:cxn>
              </a:cxnLst>
              <a:rect l="0" t="0" r="r" b="b"/>
              <a:pathLst>
                <a:path w="72" h="72">
                  <a:moveTo>
                    <a:pt x="0" y="36"/>
                  </a:moveTo>
                  <a:cubicBezTo>
                    <a:pt x="0" y="26"/>
                    <a:pt x="4" y="17"/>
                    <a:pt x="11" y="10"/>
                  </a:cubicBezTo>
                  <a:cubicBezTo>
                    <a:pt x="18" y="3"/>
                    <a:pt x="26" y="0"/>
                    <a:pt x="36" y="0"/>
                  </a:cubicBezTo>
                  <a:cubicBezTo>
                    <a:pt x="46" y="0"/>
                    <a:pt x="55" y="3"/>
                    <a:pt x="62" y="10"/>
                  </a:cubicBezTo>
                  <a:cubicBezTo>
                    <a:pt x="69" y="17"/>
                    <a:pt x="72" y="26"/>
                    <a:pt x="72" y="36"/>
                  </a:cubicBezTo>
                  <a:cubicBezTo>
                    <a:pt x="72" y="46"/>
                    <a:pt x="69" y="54"/>
                    <a:pt x="62" y="61"/>
                  </a:cubicBezTo>
                  <a:cubicBezTo>
                    <a:pt x="55" y="68"/>
                    <a:pt x="46" y="72"/>
                    <a:pt x="36" y="72"/>
                  </a:cubicBezTo>
                  <a:cubicBezTo>
                    <a:pt x="26" y="72"/>
                    <a:pt x="18" y="68"/>
                    <a:pt x="11" y="61"/>
                  </a:cubicBezTo>
                  <a:cubicBezTo>
                    <a:pt x="4" y="54"/>
                    <a:pt x="0" y="46"/>
                    <a:pt x="0" y="3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" name="Freeform 16"/>
            <p:cNvSpPr/>
            <p:nvPr/>
          </p:nvSpPr>
          <p:spPr bwMode="auto">
            <a:xfrm>
              <a:off x="5183188" y="3182938"/>
              <a:ext cx="106363" cy="107950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Freeform 17"/>
            <p:cNvSpPr/>
            <p:nvPr/>
          </p:nvSpPr>
          <p:spPr bwMode="auto">
            <a:xfrm>
              <a:off x="5491163" y="3333750"/>
              <a:ext cx="76200" cy="77787"/>
            </a:xfrm>
            <a:custGeom>
              <a:avLst/>
              <a:gdLst/>
              <a:ahLst/>
              <a:cxnLst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</a:cxnLst>
              <a:rect l="0" t="0" r="r" b="b"/>
              <a:pathLst>
                <a:path w="32" h="32">
                  <a:moveTo>
                    <a:pt x="5" y="27"/>
                  </a:moveTo>
                  <a:cubicBezTo>
                    <a:pt x="1" y="24"/>
                    <a:pt x="0" y="20"/>
                    <a:pt x="0" y="16"/>
                  </a:cubicBezTo>
                  <a:cubicBezTo>
                    <a:pt x="0" y="11"/>
                    <a:pt x="1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" name="Freeform 18"/>
            <p:cNvSpPr/>
            <p:nvPr/>
          </p:nvSpPr>
          <p:spPr bwMode="auto">
            <a:xfrm>
              <a:off x="3490913" y="3154363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Freeform 19"/>
            <p:cNvSpPr/>
            <p:nvPr/>
          </p:nvSpPr>
          <p:spPr bwMode="auto">
            <a:xfrm>
              <a:off x="3810001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Freeform 20"/>
            <p:cNvSpPr/>
            <p:nvPr/>
          </p:nvSpPr>
          <p:spPr bwMode="auto">
            <a:xfrm>
              <a:off x="4268788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4" name="Freeform 21"/>
            <p:cNvSpPr/>
            <p:nvPr/>
          </p:nvSpPr>
          <p:spPr bwMode="auto">
            <a:xfrm>
              <a:off x="4081463" y="3079750"/>
              <a:ext cx="171450" cy="171450"/>
            </a:xfrm>
            <a:custGeom>
              <a:avLst/>
              <a:gdLst/>
              <a:ahLst/>
              <a:cxnLst>
                <a:cxn ang="0">
                  <a:pos x="61" y="10"/>
                </a:cxn>
                <a:cxn ang="0">
                  <a:pos x="71" y="35"/>
                </a:cxn>
                <a:cxn ang="0">
                  <a:pos x="61" y="60"/>
                </a:cxn>
                <a:cxn ang="0">
                  <a:pos x="36" y="71"/>
                </a:cxn>
                <a:cxn ang="0">
                  <a:pos x="10" y="60"/>
                </a:cxn>
                <a:cxn ang="0">
                  <a:pos x="0" y="35"/>
                </a:cxn>
                <a:cxn ang="0">
                  <a:pos x="10" y="10"/>
                </a:cxn>
                <a:cxn ang="0">
                  <a:pos x="36" y="0"/>
                </a:cxn>
                <a:cxn ang="0">
                  <a:pos x="61" y="10"/>
                </a:cxn>
              </a:cxnLst>
              <a:rect l="0" t="0" r="r" b="b"/>
              <a:pathLst>
                <a:path w="71" h="71">
                  <a:moveTo>
                    <a:pt x="61" y="10"/>
                  </a:moveTo>
                  <a:cubicBezTo>
                    <a:pt x="68" y="17"/>
                    <a:pt x="71" y="26"/>
                    <a:pt x="71" y="35"/>
                  </a:cubicBezTo>
                  <a:cubicBezTo>
                    <a:pt x="71" y="45"/>
                    <a:pt x="68" y="54"/>
                    <a:pt x="61" y="60"/>
                  </a:cubicBezTo>
                  <a:cubicBezTo>
                    <a:pt x="54" y="68"/>
                    <a:pt x="45" y="71"/>
                    <a:pt x="36" y="71"/>
                  </a:cubicBezTo>
                  <a:cubicBezTo>
                    <a:pt x="26" y="71"/>
                    <a:pt x="17" y="68"/>
                    <a:pt x="10" y="60"/>
                  </a:cubicBezTo>
                  <a:cubicBezTo>
                    <a:pt x="3" y="54"/>
                    <a:pt x="0" y="45"/>
                    <a:pt x="0" y="35"/>
                  </a:cubicBezTo>
                  <a:cubicBezTo>
                    <a:pt x="0" y="26"/>
                    <a:pt x="3" y="17"/>
                    <a:pt x="10" y="10"/>
                  </a:cubicBezTo>
                  <a:cubicBezTo>
                    <a:pt x="17" y="3"/>
                    <a:pt x="26" y="0"/>
                    <a:pt x="36" y="0"/>
                  </a:cubicBezTo>
                  <a:cubicBezTo>
                    <a:pt x="45" y="0"/>
                    <a:pt x="54" y="3"/>
                    <a:pt x="61" y="1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5" name="Freeform 22"/>
            <p:cNvSpPr/>
            <p:nvPr/>
          </p:nvSpPr>
          <p:spPr bwMode="auto">
            <a:xfrm>
              <a:off x="5405438" y="3943350"/>
              <a:ext cx="77788" cy="77787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</a:cxnLst>
              <a:rect l="0" t="0" r="r" b="b"/>
              <a:pathLst>
                <a:path w="32" h="32">
                  <a:moveTo>
                    <a:pt x="0" y="16"/>
                  </a:moveTo>
                  <a:cubicBezTo>
                    <a:pt x="0" y="11"/>
                    <a:pt x="2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Freeform 23"/>
            <p:cNvSpPr/>
            <p:nvPr/>
          </p:nvSpPr>
          <p:spPr bwMode="auto">
            <a:xfrm>
              <a:off x="4638676" y="3560763"/>
              <a:ext cx="77788" cy="77787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</a:cxnLst>
              <a:rect l="0" t="0" r="r" b="b"/>
              <a:pathLst>
                <a:path w="32" h="32">
                  <a:moveTo>
                    <a:pt x="5" y="4"/>
                  </a:move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ubicBezTo>
                    <a:pt x="0" y="11"/>
                    <a:pt x="2" y="8"/>
                    <a:pt x="5" y="4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24"/>
            <p:cNvSpPr/>
            <p:nvPr/>
          </p:nvSpPr>
          <p:spPr bwMode="auto">
            <a:xfrm>
              <a:off x="4984751" y="3536950"/>
              <a:ext cx="125413" cy="125412"/>
            </a:xfrm>
            <a:custGeom>
              <a:avLst/>
              <a:gdLst/>
              <a:ahLst/>
              <a:cxnLst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</a:cxnLst>
              <a:rect l="0" t="0" r="r" b="b"/>
              <a:pathLst>
                <a:path w="52" h="52">
                  <a:moveTo>
                    <a:pt x="44" y="7"/>
                  </a:move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8" name="Freeform 25"/>
            <p:cNvSpPr/>
            <p:nvPr/>
          </p:nvSpPr>
          <p:spPr bwMode="auto">
            <a:xfrm>
              <a:off x="5049838" y="3921125"/>
              <a:ext cx="125413" cy="127000"/>
            </a:xfrm>
            <a:custGeom>
              <a:avLst/>
              <a:gdLst/>
              <a:ahLst/>
              <a:cxnLst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</a:cxnLst>
              <a:rect l="0" t="0" r="r" b="b"/>
              <a:pathLst>
                <a:path w="52" h="52">
                  <a:moveTo>
                    <a:pt x="44" y="44"/>
                  </a:move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9" name="Freeform 26"/>
            <p:cNvSpPr/>
            <p:nvPr/>
          </p:nvSpPr>
          <p:spPr bwMode="auto">
            <a:xfrm>
              <a:off x="4551363" y="3967163"/>
              <a:ext cx="155575" cy="155575"/>
            </a:xfrm>
            <a:custGeom>
              <a:avLst/>
              <a:gdLst/>
              <a:ahLst/>
              <a:cxnLst>
                <a:cxn ang="0">
                  <a:pos x="32" y="64"/>
                </a:cxn>
                <a:cxn ang="0">
                  <a:pos x="9" y="54"/>
                </a:cxn>
                <a:cxn ang="0">
                  <a:pos x="0" y="32"/>
                </a:cxn>
                <a:cxn ang="0">
                  <a:pos x="9" y="9"/>
                </a:cxn>
                <a:cxn ang="0">
                  <a:pos x="32" y="0"/>
                </a:cxn>
                <a:cxn ang="0">
                  <a:pos x="54" y="9"/>
                </a:cxn>
                <a:cxn ang="0">
                  <a:pos x="64" y="32"/>
                </a:cxn>
                <a:cxn ang="0">
                  <a:pos x="54" y="54"/>
                </a:cxn>
                <a:cxn ang="0">
                  <a:pos x="32" y="64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23" y="64"/>
                    <a:pt x="16" y="61"/>
                    <a:pt x="9" y="54"/>
                  </a:cubicBezTo>
                  <a:cubicBezTo>
                    <a:pt x="3" y="48"/>
                    <a:pt x="0" y="40"/>
                    <a:pt x="0" y="32"/>
                  </a:cubicBezTo>
                  <a:cubicBezTo>
                    <a:pt x="0" y="23"/>
                    <a:pt x="3" y="15"/>
                    <a:pt x="9" y="9"/>
                  </a:cubicBezTo>
                  <a:cubicBezTo>
                    <a:pt x="16" y="3"/>
                    <a:pt x="23" y="0"/>
                    <a:pt x="32" y="0"/>
                  </a:cubicBezTo>
                  <a:cubicBezTo>
                    <a:pt x="41" y="0"/>
                    <a:pt x="48" y="3"/>
                    <a:pt x="54" y="9"/>
                  </a:cubicBezTo>
                  <a:cubicBezTo>
                    <a:pt x="61" y="15"/>
                    <a:pt x="64" y="23"/>
                    <a:pt x="64" y="32"/>
                  </a:cubicBezTo>
                  <a:cubicBezTo>
                    <a:pt x="64" y="40"/>
                    <a:pt x="61" y="48"/>
                    <a:pt x="54" y="54"/>
                  </a:cubicBezTo>
                  <a:cubicBezTo>
                    <a:pt x="48" y="61"/>
                    <a:pt x="41" y="64"/>
                    <a:pt x="32" y="64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" name="Freeform 27"/>
            <p:cNvSpPr/>
            <p:nvPr/>
          </p:nvSpPr>
          <p:spPr bwMode="auto">
            <a:xfrm>
              <a:off x="5451476" y="3625850"/>
              <a:ext cx="120650" cy="122237"/>
            </a:xfrm>
            <a:custGeom>
              <a:avLst/>
              <a:gdLst/>
              <a:ahLst/>
              <a:cxnLst>
                <a:cxn ang="0">
                  <a:pos x="42" y="7"/>
                </a:cxn>
                <a:cxn ang="0">
                  <a:pos x="50" y="25"/>
                </a:cxn>
                <a:cxn ang="0">
                  <a:pos x="42" y="42"/>
                </a:cxn>
                <a:cxn ang="0">
                  <a:pos x="25" y="50"/>
                </a:cxn>
                <a:cxn ang="0">
                  <a:pos x="7" y="42"/>
                </a:cxn>
                <a:cxn ang="0">
                  <a:pos x="0" y="25"/>
                </a:cxn>
                <a:cxn ang="0">
                  <a:pos x="7" y="7"/>
                </a:cxn>
                <a:cxn ang="0">
                  <a:pos x="25" y="0"/>
                </a:cxn>
                <a:cxn ang="0">
                  <a:pos x="42" y="7"/>
                </a:cxn>
              </a:cxnLst>
              <a:rect l="0" t="0" r="r" b="b"/>
              <a:pathLst>
                <a:path w="50" h="50">
                  <a:moveTo>
                    <a:pt x="42" y="7"/>
                  </a:moveTo>
                  <a:cubicBezTo>
                    <a:pt x="47" y="12"/>
                    <a:pt x="50" y="18"/>
                    <a:pt x="50" y="25"/>
                  </a:cubicBezTo>
                  <a:cubicBezTo>
                    <a:pt x="50" y="32"/>
                    <a:pt x="47" y="37"/>
                    <a:pt x="42" y="42"/>
                  </a:cubicBezTo>
                  <a:cubicBezTo>
                    <a:pt x="38" y="47"/>
                    <a:pt x="32" y="50"/>
                    <a:pt x="25" y="50"/>
                  </a:cubicBezTo>
                  <a:cubicBezTo>
                    <a:pt x="18" y="50"/>
                    <a:pt x="12" y="47"/>
                    <a:pt x="7" y="42"/>
                  </a:cubicBezTo>
                  <a:cubicBezTo>
                    <a:pt x="2" y="37"/>
                    <a:pt x="0" y="32"/>
                    <a:pt x="0" y="25"/>
                  </a:cubicBezTo>
                  <a:cubicBezTo>
                    <a:pt x="0" y="18"/>
                    <a:pt x="2" y="12"/>
                    <a:pt x="7" y="7"/>
                  </a:cubicBezTo>
                  <a:cubicBezTo>
                    <a:pt x="12" y="2"/>
                    <a:pt x="18" y="0"/>
                    <a:pt x="25" y="0"/>
                  </a:cubicBezTo>
                  <a:cubicBezTo>
                    <a:pt x="32" y="0"/>
                    <a:pt x="38" y="2"/>
                    <a:pt x="42" y="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" name="Freeform 28"/>
            <p:cNvSpPr/>
            <p:nvPr/>
          </p:nvSpPr>
          <p:spPr bwMode="auto">
            <a:xfrm>
              <a:off x="4192588" y="3921125"/>
              <a:ext cx="114300" cy="114300"/>
            </a:xfrm>
            <a:custGeom>
              <a:avLst/>
              <a:gdLst/>
              <a:ahLst/>
              <a:cxnLst>
                <a:cxn ang="0">
                  <a:pos x="40" y="6"/>
                </a:cxn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</a:cxnLst>
              <a:rect l="0" t="0" r="r" b="b"/>
              <a:pathLst>
                <a:path w="47" h="47">
                  <a:moveTo>
                    <a:pt x="40" y="6"/>
                  </a:moveTo>
                  <a:cubicBezTo>
                    <a:pt x="45" y="11"/>
                    <a:pt x="47" y="17"/>
                    <a:pt x="47" y="23"/>
                  </a:cubicBezTo>
                  <a:cubicBezTo>
                    <a:pt x="47" y="30"/>
                    <a:pt x="45" y="35"/>
                    <a:pt x="40" y="40"/>
                  </a:cubicBezTo>
                  <a:cubicBezTo>
                    <a:pt x="36" y="45"/>
                    <a:pt x="30" y="47"/>
                    <a:pt x="24" y="47"/>
                  </a:cubicBezTo>
                  <a:cubicBezTo>
                    <a:pt x="17" y="47"/>
                    <a:pt x="12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30" y="0"/>
                    <a:pt x="36" y="2"/>
                    <a:pt x="40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" name="Freeform 29"/>
            <p:cNvSpPr/>
            <p:nvPr/>
          </p:nvSpPr>
          <p:spPr bwMode="auto">
            <a:xfrm>
              <a:off x="4895851" y="4352925"/>
              <a:ext cx="112713" cy="112712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3" name="Freeform 30"/>
            <p:cNvSpPr/>
            <p:nvPr/>
          </p:nvSpPr>
          <p:spPr bwMode="auto">
            <a:xfrm>
              <a:off x="3905251" y="4006850"/>
              <a:ext cx="98425" cy="98425"/>
            </a:xfrm>
            <a:custGeom>
              <a:avLst/>
              <a:gdLst/>
              <a:ahLst/>
              <a:cxnLst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</a:cxnLst>
              <a:rect l="0" t="0" r="r" b="b"/>
              <a:pathLst>
                <a:path w="41" h="41">
                  <a:moveTo>
                    <a:pt x="41" y="20"/>
                  </a:move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4" name="Freeform 31"/>
            <p:cNvSpPr/>
            <p:nvPr/>
          </p:nvSpPr>
          <p:spPr bwMode="auto">
            <a:xfrm>
              <a:off x="4192588" y="4367213"/>
              <a:ext cx="100013" cy="98425"/>
            </a:xfrm>
            <a:custGeom>
              <a:avLst/>
              <a:gdLst/>
              <a:ahLst/>
              <a:cxnLst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</a:cxnLst>
              <a:rect l="0" t="0" r="r" b="b"/>
              <a:pathLst>
                <a:path w="41" h="41">
                  <a:moveTo>
                    <a:pt x="35" y="6"/>
                  </a:move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5" name="Freeform 32"/>
            <p:cNvSpPr/>
            <p:nvPr/>
          </p:nvSpPr>
          <p:spPr bwMode="auto">
            <a:xfrm>
              <a:off x="4522788" y="4367213"/>
              <a:ext cx="98425" cy="98425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</a:cxnLst>
              <a:rect l="0" t="0" r="r" b="b"/>
              <a:pathLst>
                <a:path w="41" h="41">
                  <a:moveTo>
                    <a:pt x="0" y="20"/>
                  </a:move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6" name="Freeform 33"/>
            <p:cNvSpPr/>
            <p:nvPr/>
          </p:nvSpPr>
          <p:spPr bwMode="auto">
            <a:xfrm>
              <a:off x="5664201" y="3195638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" name="Freeform 34"/>
            <p:cNvSpPr/>
            <p:nvPr/>
          </p:nvSpPr>
          <p:spPr bwMode="auto">
            <a:xfrm>
              <a:off x="5422901" y="2373313"/>
              <a:ext cx="144463" cy="144462"/>
            </a:xfrm>
            <a:custGeom>
              <a:avLst/>
              <a:gdLst/>
              <a:ahLst/>
              <a:cxnLst>
                <a:cxn ang="0">
                  <a:pos x="9" y="51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0" y="0"/>
                </a:cxn>
                <a:cxn ang="0">
                  <a:pos x="51" y="8"/>
                </a:cxn>
                <a:cxn ang="0">
                  <a:pos x="60" y="30"/>
                </a:cxn>
                <a:cxn ang="0">
                  <a:pos x="51" y="51"/>
                </a:cxn>
                <a:cxn ang="0">
                  <a:pos x="30" y="60"/>
                </a:cxn>
                <a:cxn ang="0">
                  <a:pos x="9" y="51"/>
                </a:cxn>
              </a:cxnLst>
              <a:rect l="0" t="0" r="r" b="b"/>
              <a:pathLst>
                <a:path w="60" h="60">
                  <a:moveTo>
                    <a:pt x="9" y="51"/>
                  </a:moveTo>
                  <a:cubicBezTo>
                    <a:pt x="3" y="45"/>
                    <a:pt x="0" y="38"/>
                    <a:pt x="0" y="30"/>
                  </a:cubicBezTo>
                  <a:cubicBezTo>
                    <a:pt x="0" y="22"/>
                    <a:pt x="3" y="14"/>
                    <a:pt x="9" y="8"/>
                  </a:cubicBezTo>
                  <a:cubicBezTo>
                    <a:pt x="15" y="3"/>
                    <a:pt x="22" y="0"/>
                    <a:pt x="30" y="0"/>
                  </a:cubicBezTo>
                  <a:cubicBezTo>
                    <a:pt x="38" y="0"/>
                    <a:pt x="45" y="3"/>
                    <a:pt x="51" y="8"/>
                  </a:cubicBezTo>
                  <a:cubicBezTo>
                    <a:pt x="57" y="14"/>
                    <a:pt x="60" y="22"/>
                    <a:pt x="60" y="30"/>
                  </a:cubicBezTo>
                  <a:cubicBezTo>
                    <a:pt x="60" y="38"/>
                    <a:pt x="57" y="45"/>
                    <a:pt x="51" y="51"/>
                  </a:cubicBezTo>
                  <a:cubicBezTo>
                    <a:pt x="45" y="57"/>
                    <a:pt x="38" y="60"/>
                    <a:pt x="30" y="60"/>
                  </a:cubicBezTo>
                  <a:cubicBezTo>
                    <a:pt x="22" y="60"/>
                    <a:pt x="15" y="57"/>
                    <a:pt x="9" y="51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" name="Freeform 35"/>
            <p:cNvSpPr/>
            <p:nvPr/>
          </p:nvSpPr>
          <p:spPr bwMode="auto">
            <a:xfrm>
              <a:off x="4624388" y="2185988"/>
              <a:ext cx="203200" cy="203200"/>
            </a:xfrm>
            <a:custGeom>
              <a:avLst/>
              <a:gdLst/>
              <a:ahLst/>
              <a:cxnLst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</a:cxnLst>
              <a:rect l="0" t="0" r="r" b="b"/>
              <a:pathLst>
                <a:path w="84" h="84">
                  <a:moveTo>
                    <a:pt x="72" y="12"/>
                  </a:move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" name="Freeform 36"/>
            <p:cNvSpPr/>
            <p:nvPr/>
          </p:nvSpPr>
          <p:spPr bwMode="auto">
            <a:xfrm>
              <a:off x="3937001" y="2338388"/>
              <a:ext cx="203200" cy="203200"/>
            </a:xfrm>
            <a:custGeom>
              <a:avLst/>
              <a:gdLst/>
              <a:ahLst/>
              <a:cxnLst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</a:cxnLst>
              <a:rect l="0" t="0" r="r" b="b"/>
              <a:pathLst>
                <a:path w="84" h="84">
                  <a:moveTo>
                    <a:pt x="84" y="42"/>
                  </a:move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0" name="Freeform 37"/>
            <p:cNvSpPr/>
            <p:nvPr/>
          </p:nvSpPr>
          <p:spPr bwMode="auto">
            <a:xfrm>
              <a:off x="3371851" y="2474913"/>
              <a:ext cx="147638" cy="147637"/>
            </a:xfrm>
            <a:custGeom>
              <a:avLst/>
              <a:gdLst/>
              <a:ahLst/>
              <a:cxnLst>
                <a:cxn ang="0">
                  <a:pos x="9" y="52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1" y="0"/>
                </a:cxn>
                <a:cxn ang="0">
                  <a:pos x="52" y="8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</a:cxnLst>
              <a:rect l="0" t="0" r="r" b="b"/>
              <a:pathLst>
                <a:path w="61" h="61">
                  <a:moveTo>
                    <a:pt x="9" y="52"/>
                  </a:move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8"/>
                  </a:cubicBezTo>
                  <a:cubicBezTo>
                    <a:pt x="15" y="3"/>
                    <a:pt x="22" y="0"/>
                    <a:pt x="31" y="0"/>
                  </a:cubicBezTo>
                  <a:cubicBezTo>
                    <a:pt x="39" y="0"/>
                    <a:pt x="46" y="3"/>
                    <a:pt x="52" y="8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1" name="Freeform 38"/>
            <p:cNvSpPr/>
            <p:nvPr/>
          </p:nvSpPr>
          <p:spPr bwMode="auto">
            <a:xfrm>
              <a:off x="4446588" y="2628900"/>
              <a:ext cx="204788" cy="203200"/>
            </a:xfrm>
            <a:custGeom>
              <a:avLst/>
              <a:gdLst/>
              <a:ahLst/>
              <a:cxnLst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</a:cxnLst>
              <a:rect l="0" t="0" r="r" b="b"/>
              <a:pathLst>
                <a:path w="84" h="84">
                  <a:moveTo>
                    <a:pt x="12" y="71"/>
                  </a:move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2" name="Freeform 39"/>
            <p:cNvSpPr/>
            <p:nvPr/>
          </p:nvSpPr>
          <p:spPr bwMode="auto">
            <a:xfrm>
              <a:off x="3881438" y="4359275"/>
              <a:ext cx="112713" cy="114300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12" name="Arc 140"/>
          <p:cNvSpPr/>
          <p:nvPr/>
        </p:nvSpPr>
        <p:spPr>
          <a:xfrm>
            <a:off x="5089799" y="1004363"/>
            <a:ext cx="3346370" cy="3346368"/>
          </a:xfrm>
          <a:prstGeom prst="arc">
            <a:avLst>
              <a:gd name="adj1" fmla="val 16200000"/>
              <a:gd name="adj2" fmla="val 5686778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42"/>
          <p:cNvSpPr/>
          <p:nvPr/>
        </p:nvSpPr>
        <p:spPr>
          <a:xfrm>
            <a:off x="6556375" y="800834"/>
            <a:ext cx="359314" cy="3593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4" name="Oval 143"/>
          <p:cNvSpPr/>
          <p:nvPr/>
        </p:nvSpPr>
        <p:spPr>
          <a:xfrm>
            <a:off x="7655329" y="1221119"/>
            <a:ext cx="359314" cy="3593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Oval 144"/>
          <p:cNvSpPr/>
          <p:nvPr/>
        </p:nvSpPr>
        <p:spPr>
          <a:xfrm>
            <a:off x="8186905" y="2023713"/>
            <a:ext cx="359314" cy="3593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Oval 145"/>
          <p:cNvSpPr/>
          <p:nvPr/>
        </p:nvSpPr>
        <p:spPr>
          <a:xfrm>
            <a:off x="8200577" y="2951974"/>
            <a:ext cx="359314" cy="3593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Oval 146"/>
          <p:cNvSpPr/>
          <p:nvPr/>
        </p:nvSpPr>
        <p:spPr>
          <a:xfrm>
            <a:off x="7553228" y="3827106"/>
            <a:ext cx="359314" cy="3593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8" name="Oval 148"/>
          <p:cNvSpPr/>
          <p:nvPr/>
        </p:nvSpPr>
        <p:spPr>
          <a:xfrm>
            <a:off x="6556375" y="4171074"/>
            <a:ext cx="359314" cy="3593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0639" y="547933"/>
            <a:ext cx="5597891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accent4"/>
                </a:solidFill>
                <a:latin typeface="方正兰亭特黑简体" panose="02000000000000000000" pitchFamily="2" charset="-122"/>
                <a:ea typeface="方正兰亭特黑简体" panose="02000000000000000000" pitchFamily="2" charset="-122"/>
              </a:rPr>
              <a:t>        G19</a:t>
            </a:r>
            <a:endParaRPr lang="en-US" sz="6000" dirty="0">
              <a:solidFill>
                <a:schemeClr val="accent4"/>
              </a:solidFill>
              <a:latin typeface="方正兰亭特黑简体" panose="02000000000000000000" pitchFamily="2" charset="-122"/>
              <a:ea typeface="方正兰亭特黑简体" panose="02000000000000000000" pitchFamily="2" charset="-122"/>
            </a:endParaRPr>
          </a:p>
        </p:txBody>
      </p:sp>
      <p:sp>
        <p:nvSpPr>
          <p:cNvPr id="6" name="TextBox 1"/>
          <p:cNvSpPr txBox="1"/>
          <p:nvPr/>
        </p:nvSpPr>
        <p:spPr>
          <a:xfrm>
            <a:off x="1136484" y="1575363"/>
            <a:ext cx="5597891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 smtClean="0">
                <a:solidFill>
                  <a:schemeClr val="accent4"/>
                </a:solidFill>
                <a:latin typeface="方正兰亭特黑简体" panose="02000000000000000000" pitchFamily="2" charset="-122"/>
                <a:ea typeface="方正兰亭特黑简体" panose="02000000000000000000" pitchFamily="2" charset="-122"/>
              </a:rPr>
              <a:t>专注森林</a:t>
            </a:r>
            <a:endParaRPr lang="en-US" sz="6000" dirty="0">
              <a:solidFill>
                <a:schemeClr val="accent4"/>
              </a:solidFill>
              <a:latin typeface="方正兰亭特黑简体" panose="02000000000000000000" pitchFamily="2" charset="-122"/>
              <a:ea typeface="方正兰亭特黑简体" panose="02000000000000000000" pitchFamily="2" charset="-122"/>
            </a:endParaRPr>
          </a:p>
        </p:txBody>
      </p:sp>
      <p:sp>
        <p:nvSpPr>
          <p:cNvPr id="7" name="TextBox 1"/>
          <p:cNvSpPr txBox="1"/>
          <p:nvPr/>
        </p:nvSpPr>
        <p:spPr>
          <a:xfrm>
            <a:off x="380199" y="3171118"/>
            <a:ext cx="5597891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sz="4000" dirty="0" smtClean="0">
                <a:solidFill>
                  <a:schemeClr val="accent4"/>
                </a:solidFill>
                <a:latin typeface="方正兰亭特黑简体" panose="02000000000000000000" pitchFamily="2" charset="-122"/>
                <a:ea typeface="方正兰亭特黑简体" panose="02000000000000000000" pitchFamily="2" charset="-122"/>
              </a:rPr>
              <a:t>组长：李梦雷</a:t>
            </a:r>
          </a:p>
          <a:p>
            <a:r>
              <a:rPr lang="zh-CN" sz="4000" dirty="0" smtClean="0">
                <a:solidFill>
                  <a:schemeClr val="accent4"/>
                </a:solidFill>
                <a:latin typeface="方正兰亭特黑简体" panose="02000000000000000000" pitchFamily="2" charset="-122"/>
                <a:ea typeface="方正兰亭特黑简体" panose="02000000000000000000" pitchFamily="2" charset="-122"/>
              </a:rPr>
              <a:t>组员：黄依伦，李逸欢</a:t>
            </a:r>
          </a:p>
          <a:p>
            <a:endParaRPr lang="zh-CN" sz="6000" dirty="0">
              <a:solidFill>
                <a:schemeClr val="accent4"/>
              </a:solidFill>
              <a:latin typeface="方正兰亭特黑简体" panose="02000000000000000000" pitchFamily="2" charset="-122"/>
              <a:ea typeface="方正兰亭特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2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10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1795" y="255270"/>
            <a:ext cx="5638800" cy="589280"/>
          </a:xfrm>
        </p:spPr>
        <p:txBody>
          <a:bodyPr/>
          <a:lstStyle/>
          <a:p>
            <a:pPr algn="ctr"/>
            <a:r>
              <a:rPr lang="en-US" sz="3200" dirty="0" smtClean="0"/>
              <a:t>2.功能需求</a:t>
            </a:r>
          </a:p>
        </p:txBody>
      </p:sp>
      <p:sp>
        <p:nvSpPr>
          <p:cNvPr id="1029" name="Freeform 5"/>
          <p:cNvSpPr/>
          <p:nvPr/>
        </p:nvSpPr>
        <p:spPr bwMode="auto">
          <a:xfrm>
            <a:off x="3124994" y="1073968"/>
            <a:ext cx="1868487" cy="1476375"/>
          </a:xfrm>
          <a:custGeom>
            <a:avLst/>
            <a:gdLst/>
            <a:ahLst/>
            <a:cxnLst>
              <a:cxn ang="0">
                <a:pos x="1177" y="0"/>
              </a:cxn>
              <a:cxn ang="0">
                <a:pos x="797" y="722"/>
              </a:cxn>
              <a:cxn ang="0">
                <a:pos x="796" y="722"/>
              </a:cxn>
              <a:cxn ang="0">
                <a:pos x="0" y="930"/>
              </a:cxn>
              <a:cxn ang="0">
                <a:pos x="325" y="218"/>
              </a:cxn>
              <a:cxn ang="0">
                <a:pos x="1177" y="0"/>
              </a:cxn>
            </a:cxnLst>
            <a:rect l="0" t="0" r="r" b="b"/>
            <a:pathLst>
              <a:path w="1177" h="930">
                <a:moveTo>
                  <a:pt x="1177" y="0"/>
                </a:moveTo>
                <a:lnTo>
                  <a:pt x="797" y="722"/>
                </a:lnTo>
                <a:lnTo>
                  <a:pt x="796" y="722"/>
                </a:lnTo>
                <a:lnTo>
                  <a:pt x="0" y="930"/>
                </a:lnTo>
                <a:lnTo>
                  <a:pt x="325" y="218"/>
                </a:lnTo>
                <a:lnTo>
                  <a:pt x="1177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030" name="Freeform 6"/>
          <p:cNvSpPr/>
          <p:nvPr/>
        </p:nvSpPr>
        <p:spPr bwMode="auto">
          <a:xfrm>
            <a:off x="3124994" y="2220143"/>
            <a:ext cx="2281237" cy="1447800"/>
          </a:xfrm>
          <a:custGeom>
            <a:avLst/>
            <a:gdLst/>
            <a:ahLst/>
            <a:cxnLst>
              <a:cxn ang="0">
                <a:pos x="815" y="20"/>
              </a:cxn>
              <a:cxn ang="0">
                <a:pos x="1437" y="732"/>
              </a:cxn>
              <a:cxn ang="0">
                <a:pos x="705" y="912"/>
              </a:cxn>
              <a:cxn ang="0">
                <a:pos x="0" y="208"/>
              </a:cxn>
              <a:cxn ang="0">
                <a:pos x="796" y="0"/>
              </a:cxn>
              <a:cxn ang="0">
                <a:pos x="815" y="20"/>
              </a:cxn>
            </a:cxnLst>
            <a:rect l="0" t="0" r="r" b="b"/>
            <a:pathLst>
              <a:path w="1437" h="912">
                <a:moveTo>
                  <a:pt x="815" y="20"/>
                </a:moveTo>
                <a:lnTo>
                  <a:pt x="1437" y="732"/>
                </a:lnTo>
                <a:lnTo>
                  <a:pt x="705" y="912"/>
                </a:lnTo>
                <a:lnTo>
                  <a:pt x="0" y="208"/>
                </a:lnTo>
                <a:lnTo>
                  <a:pt x="796" y="0"/>
                </a:lnTo>
                <a:lnTo>
                  <a:pt x="815" y="2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031" name="Freeform 7"/>
          <p:cNvSpPr/>
          <p:nvPr/>
        </p:nvSpPr>
        <p:spPr bwMode="auto">
          <a:xfrm>
            <a:off x="4390232" y="1073968"/>
            <a:ext cx="1628775" cy="2308225"/>
          </a:xfrm>
          <a:custGeom>
            <a:avLst/>
            <a:gdLst/>
            <a:ahLst/>
            <a:cxnLst>
              <a:cxn ang="0">
                <a:pos x="0" y="722"/>
              </a:cxn>
              <a:cxn ang="0">
                <a:pos x="380" y="0"/>
              </a:cxn>
              <a:cxn ang="0">
                <a:pos x="1026" y="736"/>
              </a:cxn>
              <a:cxn ang="0">
                <a:pos x="640" y="1454"/>
              </a:cxn>
              <a:cxn ang="0">
                <a:pos x="18" y="742"/>
              </a:cxn>
              <a:cxn ang="0">
                <a:pos x="0" y="722"/>
              </a:cxn>
            </a:cxnLst>
            <a:rect l="0" t="0" r="r" b="b"/>
            <a:pathLst>
              <a:path w="1026" h="1454">
                <a:moveTo>
                  <a:pt x="0" y="722"/>
                </a:moveTo>
                <a:lnTo>
                  <a:pt x="380" y="0"/>
                </a:lnTo>
                <a:lnTo>
                  <a:pt x="1026" y="736"/>
                </a:lnTo>
                <a:lnTo>
                  <a:pt x="640" y="1454"/>
                </a:lnTo>
                <a:lnTo>
                  <a:pt x="18" y="742"/>
                </a:lnTo>
                <a:lnTo>
                  <a:pt x="0" y="722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45135" y="1758315"/>
            <a:ext cx="2461895" cy="1384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l" defTabSz="914400">
              <a:spcBef>
                <a:spcPct val="20000"/>
              </a:spcBef>
              <a:defRPr/>
            </a:pPr>
            <a:r>
              <a:rPr lang="en-US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   能够及时的记下自己所必需要做的事情，并记录好时间，在时间到了的时候，进行铃声的提醒</a:t>
            </a:r>
            <a: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。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29680" y="1758315"/>
            <a:ext cx="2323465" cy="22155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defTabSz="914400">
              <a:spcBef>
                <a:spcPct val="20000"/>
              </a:spcBef>
              <a:defRPr/>
            </a:pPr>
            <a:r>
              <a:rPr lang="en-US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给用户时间表，每天的，每周的，每年的。记录好自己所要做的，在每天的晚上，每周的结束之际，进行一次总结打卡，哪些事完成了，哪些事没有完成，归纳总结，签到。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0215" y="4378960"/>
            <a:ext cx="7803515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en-US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在用户开始了自己的学习时，打开软件，有一个开始学习的按钮，可以设置一个自己预计学习的时间，在学习结束以后提醒。</a:t>
            </a:r>
          </a:p>
        </p:txBody>
      </p:sp>
      <p:sp>
        <p:nvSpPr>
          <p:cNvPr id="20" name="Freeform 101"/>
          <p:cNvSpPr>
            <a:spLocks noEditPoints="1"/>
          </p:cNvSpPr>
          <p:nvPr/>
        </p:nvSpPr>
        <p:spPr bwMode="auto">
          <a:xfrm rot="712547">
            <a:off x="3724432" y="1539380"/>
            <a:ext cx="604840" cy="559579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2" name="Freeform 57"/>
          <p:cNvSpPr>
            <a:spLocks noEditPoints="1"/>
          </p:cNvSpPr>
          <p:nvPr/>
        </p:nvSpPr>
        <p:spPr bwMode="auto">
          <a:xfrm rot="19016722">
            <a:off x="4053427" y="2776302"/>
            <a:ext cx="433123" cy="383974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3" name="Freeform 122"/>
          <p:cNvSpPr>
            <a:spLocks noEditPoints="1"/>
          </p:cNvSpPr>
          <p:nvPr/>
        </p:nvSpPr>
        <p:spPr bwMode="auto">
          <a:xfrm rot="21215338">
            <a:off x="4993481" y="2023664"/>
            <a:ext cx="500705" cy="392958"/>
          </a:xfrm>
          <a:custGeom>
            <a:avLst/>
            <a:gdLst/>
            <a:ahLst/>
            <a:cxnLst>
              <a:cxn ang="0">
                <a:pos x="57" y="37"/>
              </a:cxn>
              <a:cxn ang="0">
                <a:pos x="38" y="56"/>
              </a:cxn>
              <a:cxn ang="0">
                <a:pos x="34" y="57"/>
              </a:cxn>
              <a:cxn ang="0">
                <a:pos x="31" y="56"/>
              </a:cxn>
              <a:cxn ang="0">
                <a:pos x="4" y="28"/>
              </a:cxn>
              <a:cxn ang="0">
                <a:pos x="0" y="20"/>
              </a:cxn>
              <a:cxn ang="0">
                <a:pos x="0" y="4"/>
              </a:cxn>
              <a:cxn ang="0">
                <a:pos x="5" y="0"/>
              </a:cxn>
              <a:cxn ang="0">
                <a:pos x="21" y="0"/>
              </a:cxn>
              <a:cxn ang="0">
                <a:pos x="29" y="3"/>
              </a:cxn>
              <a:cxn ang="0">
                <a:pos x="57" y="30"/>
              </a:cxn>
              <a:cxn ang="0">
                <a:pos x="58" y="34"/>
              </a:cxn>
              <a:cxn ang="0">
                <a:pos x="57" y="37"/>
              </a:cxn>
              <a:cxn ang="0">
                <a:pos x="13" y="7"/>
              </a:cxn>
              <a:cxn ang="0">
                <a:pos x="8" y="12"/>
              </a:cxn>
              <a:cxn ang="0">
                <a:pos x="13" y="17"/>
              </a:cxn>
              <a:cxn ang="0">
                <a:pos x="17" y="12"/>
              </a:cxn>
              <a:cxn ang="0">
                <a:pos x="13" y="7"/>
              </a:cxn>
              <a:cxn ang="0">
                <a:pos x="71" y="37"/>
              </a:cxn>
              <a:cxn ang="0">
                <a:pos x="52" y="56"/>
              </a:cxn>
              <a:cxn ang="0">
                <a:pos x="49" y="57"/>
              </a:cxn>
              <a:cxn ang="0">
                <a:pos x="45" y="55"/>
              </a:cxn>
              <a:cxn ang="0">
                <a:pos x="63" y="37"/>
              </a:cxn>
              <a:cxn ang="0">
                <a:pos x="64" y="34"/>
              </a:cxn>
              <a:cxn ang="0">
                <a:pos x="63" y="30"/>
              </a:cxn>
              <a:cxn ang="0">
                <a:pos x="35" y="3"/>
              </a:cxn>
              <a:cxn ang="0">
                <a:pos x="27" y="0"/>
              </a:cxn>
              <a:cxn ang="0">
                <a:pos x="36" y="0"/>
              </a:cxn>
              <a:cxn ang="0">
                <a:pos x="44" y="3"/>
              </a:cxn>
              <a:cxn ang="0">
                <a:pos x="71" y="30"/>
              </a:cxn>
              <a:cxn ang="0">
                <a:pos x="73" y="34"/>
              </a:cxn>
              <a:cxn ang="0">
                <a:pos x="71" y="37"/>
              </a:cxn>
            </a:cxnLst>
            <a:rect l="0" t="0" r="r" b="b"/>
            <a:pathLst>
              <a:path w="73" h="57">
                <a:moveTo>
                  <a:pt x="57" y="37"/>
                </a:moveTo>
                <a:cubicBezTo>
                  <a:pt x="38" y="56"/>
                  <a:pt x="38" y="56"/>
                  <a:pt x="38" y="56"/>
                </a:cubicBezTo>
                <a:cubicBezTo>
                  <a:pt x="37" y="57"/>
                  <a:pt x="36" y="57"/>
                  <a:pt x="34" y="57"/>
                </a:cubicBezTo>
                <a:cubicBezTo>
                  <a:pt x="33" y="57"/>
                  <a:pt x="32" y="57"/>
                  <a:pt x="31" y="56"/>
                </a:cubicBezTo>
                <a:cubicBezTo>
                  <a:pt x="4" y="28"/>
                  <a:pt x="4" y="28"/>
                  <a:pt x="4" y="28"/>
                </a:cubicBezTo>
                <a:cubicBezTo>
                  <a:pt x="2" y="27"/>
                  <a:pt x="0" y="23"/>
                  <a:pt x="0" y="20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3" y="0"/>
                  <a:pt x="5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4" y="0"/>
                  <a:pt x="27" y="1"/>
                  <a:pt x="29" y="3"/>
                </a:cubicBezTo>
                <a:cubicBezTo>
                  <a:pt x="57" y="30"/>
                  <a:pt x="57" y="30"/>
                  <a:pt x="57" y="30"/>
                </a:cubicBezTo>
                <a:cubicBezTo>
                  <a:pt x="57" y="31"/>
                  <a:pt x="58" y="32"/>
                  <a:pt x="58" y="34"/>
                </a:cubicBezTo>
                <a:cubicBezTo>
                  <a:pt x="58" y="35"/>
                  <a:pt x="57" y="36"/>
                  <a:pt x="57" y="37"/>
                </a:cubicBezTo>
                <a:close/>
                <a:moveTo>
                  <a:pt x="13" y="7"/>
                </a:moveTo>
                <a:cubicBezTo>
                  <a:pt x="10" y="7"/>
                  <a:pt x="8" y="9"/>
                  <a:pt x="8" y="12"/>
                </a:cubicBezTo>
                <a:cubicBezTo>
                  <a:pt x="8" y="14"/>
                  <a:pt x="10" y="17"/>
                  <a:pt x="13" y="17"/>
                </a:cubicBezTo>
                <a:cubicBezTo>
                  <a:pt x="15" y="17"/>
                  <a:pt x="17" y="14"/>
                  <a:pt x="17" y="12"/>
                </a:cubicBezTo>
                <a:cubicBezTo>
                  <a:pt x="17" y="9"/>
                  <a:pt x="15" y="7"/>
                  <a:pt x="13" y="7"/>
                </a:cubicBezTo>
                <a:close/>
                <a:moveTo>
                  <a:pt x="71" y="37"/>
                </a:moveTo>
                <a:cubicBezTo>
                  <a:pt x="52" y="56"/>
                  <a:pt x="52" y="56"/>
                  <a:pt x="52" y="56"/>
                </a:cubicBezTo>
                <a:cubicBezTo>
                  <a:pt x="52" y="57"/>
                  <a:pt x="50" y="57"/>
                  <a:pt x="49" y="57"/>
                </a:cubicBezTo>
                <a:cubicBezTo>
                  <a:pt x="47" y="57"/>
                  <a:pt x="46" y="56"/>
                  <a:pt x="45" y="55"/>
                </a:cubicBezTo>
                <a:cubicBezTo>
                  <a:pt x="63" y="37"/>
                  <a:pt x="63" y="37"/>
                  <a:pt x="63" y="37"/>
                </a:cubicBezTo>
                <a:cubicBezTo>
                  <a:pt x="63" y="36"/>
                  <a:pt x="64" y="35"/>
                  <a:pt x="64" y="34"/>
                </a:cubicBezTo>
                <a:cubicBezTo>
                  <a:pt x="64" y="32"/>
                  <a:pt x="63" y="31"/>
                  <a:pt x="63" y="30"/>
                </a:cubicBezTo>
                <a:cubicBezTo>
                  <a:pt x="35" y="3"/>
                  <a:pt x="35" y="3"/>
                  <a:pt x="35" y="3"/>
                </a:cubicBezTo>
                <a:cubicBezTo>
                  <a:pt x="34" y="1"/>
                  <a:pt x="30" y="0"/>
                  <a:pt x="27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8" y="0"/>
                  <a:pt x="42" y="1"/>
                  <a:pt x="44" y="3"/>
                </a:cubicBezTo>
                <a:cubicBezTo>
                  <a:pt x="71" y="30"/>
                  <a:pt x="71" y="30"/>
                  <a:pt x="71" y="30"/>
                </a:cubicBezTo>
                <a:cubicBezTo>
                  <a:pt x="72" y="31"/>
                  <a:pt x="73" y="32"/>
                  <a:pt x="73" y="34"/>
                </a:cubicBezTo>
                <a:cubicBezTo>
                  <a:pt x="73" y="35"/>
                  <a:pt x="72" y="36"/>
                  <a:pt x="71" y="3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4" name="Text Placeholder 3"/>
          <p:cNvSpPr txBox="1"/>
          <p:nvPr/>
        </p:nvSpPr>
        <p:spPr>
          <a:xfrm>
            <a:off x="2179956" y="3751513"/>
            <a:ext cx="3014980" cy="492125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2.3自我学习时间</a:t>
            </a:r>
          </a:p>
        </p:txBody>
      </p:sp>
      <p:sp>
        <p:nvSpPr>
          <p:cNvPr id="25" name="Text Placeholder 3"/>
          <p:cNvSpPr txBox="1"/>
          <p:nvPr/>
        </p:nvSpPr>
        <p:spPr>
          <a:xfrm>
            <a:off x="595646" y="1151602"/>
            <a:ext cx="2311400" cy="492125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2.1 备忘录：</a:t>
            </a:r>
          </a:p>
        </p:txBody>
      </p:sp>
      <p:sp>
        <p:nvSpPr>
          <p:cNvPr id="26" name="Text Placeholder 3"/>
          <p:cNvSpPr txBox="1"/>
          <p:nvPr/>
        </p:nvSpPr>
        <p:spPr>
          <a:xfrm>
            <a:off x="6226926" y="1152059"/>
            <a:ext cx="2606675" cy="492125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2.2目标的制定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9" grpId="0" animBg="1"/>
      <p:bldP spid="1030" grpId="0" animBg="1"/>
      <p:bldP spid="1031" grpId="0" animBg="1"/>
      <p:bldP spid="20" grpId="0" animBg="1"/>
      <p:bldP spid="22" grpId="0" animBg="1"/>
      <p:bldP spid="23" grpId="0" animBg="1"/>
      <p:bldP spid="24" grpId="0"/>
      <p:bldP spid="25" grpId="0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11</a:t>
            </a:fld>
            <a:endParaRPr lang="en-US" dirty="0"/>
          </a:p>
        </p:txBody>
      </p:sp>
      <p:grpSp>
        <p:nvGrpSpPr>
          <p:cNvPr id="41" name="Group 40"/>
          <p:cNvGrpSpPr/>
          <p:nvPr/>
        </p:nvGrpSpPr>
        <p:grpSpPr>
          <a:xfrm>
            <a:off x="1311695" y="2890179"/>
            <a:ext cx="3297113" cy="1543916"/>
            <a:chOff x="1311695" y="2886233"/>
            <a:chExt cx="3297113" cy="1543916"/>
          </a:xfrm>
        </p:grpSpPr>
        <p:sp>
          <p:nvSpPr>
            <p:cNvPr id="77" name="Right Triangle 76"/>
            <p:cNvSpPr/>
            <p:nvPr/>
          </p:nvSpPr>
          <p:spPr>
            <a:xfrm rot="16828068">
              <a:off x="1666344" y="2723725"/>
              <a:ext cx="1189207" cy="1898505"/>
            </a:xfrm>
            <a:prstGeom prst="rtTriangl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tx1">
                    <a:lumMod val="50000"/>
                    <a:lumOff val="50000"/>
                    <a:alpha val="33000"/>
                  </a:schemeClr>
                </a:gs>
              </a:gsLst>
              <a:lin ang="216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2533680" y="2886233"/>
              <a:ext cx="2075128" cy="1543916"/>
              <a:chOff x="2533680" y="2886233"/>
              <a:chExt cx="2075128" cy="1543916"/>
            </a:xfrm>
          </p:grpSpPr>
          <p:sp>
            <p:nvSpPr>
              <p:cNvPr id="1045" name="Freeform 21"/>
              <p:cNvSpPr/>
              <p:nvPr/>
            </p:nvSpPr>
            <p:spPr bwMode="auto">
              <a:xfrm>
                <a:off x="2533680" y="3064176"/>
                <a:ext cx="553455" cy="1365973"/>
              </a:xfrm>
              <a:custGeom>
                <a:avLst/>
                <a:gdLst/>
                <a:ahLst/>
                <a:cxnLst>
                  <a:cxn ang="0">
                    <a:pos x="423" y="1044"/>
                  </a:cxn>
                  <a:cxn ang="0">
                    <a:pos x="10" y="771"/>
                  </a:cxn>
                  <a:cxn ang="0">
                    <a:pos x="0" y="0"/>
                  </a:cxn>
                  <a:cxn ang="0">
                    <a:pos x="419" y="229"/>
                  </a:cxn>
                  <a:cxn ang="0">
                    <a:pos x="423" y="1044"/>
                  </a:cxn>
                </a:cxnLst>
                <a:rect l="0" t="0" r="r" b="b"/>
                <a:pathLst>
                  <a:path w="423" h="1044">
                    <a:moveTo>
                      <a:pt x="423" y="1044"/>
                    </a:moveTo>
                    <a:lnTo>
                      <a:pt x="10" y="771"/>
                    </a:lnTo>
                    <a:lnTo>
                      <a:pt x="0" y="0"/>
                    </a:lnTo>
                    <a:lnTo>
                      <a:pt x="419" y="229"/>
                    </a:lnTo>
                    <a:lnTo>
                      <a:pt x="423" y="104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046" name="Freeform 22"/>
              <p:cNvSpPr/>
              <p:nvPr/>
            </p:nvSpPr>
            <p:spPr bwMode="auto">
              <a:xfrm>
                <a:off x="2533680" y="2886233"/>
                <a:ext cx="2075128" cy="477568"/>
              </a:xfrm>
              <a:custGeom>
                <a:avLst/>
                <a:gdLst/>
                <a:ahLst/>
                <a:cxnLst>
                  <a:cxn ang="0">
                    <a:pos x="419" y="365"/>
                  </a:cxn>
                  <a:cxn ang="0">
                    <a:pos x="0" y="136"/>
                  </a:cxn>
                  <a:cxn ang="0">
                    <a:pos x="1116" y="0"/>
                  </a:cxn>
                  <a:cxn ang="0">
                    <a:pos x="1586" y="211"/>
                  </a:cxn>
                  <a:cxn ang="0">
                    <a:pos x="419" y="365"/>
                  </a:cxn>
                </a:cxnLst>
                <a:rect l="0" t="0" r="r" b="b"/>
                <a:pathLst>
                  <a:path w="1586" h="365">
                    <a:moveTo>
                      <a:pt x="419" y="365"/>
                    </a:moveTo>
                    <a:lnTo>
                      <a:pt x="0" y="136"/>
                    </a:lnTo>
                    <a:lnTo>
                      <a:pt x="1116" y="0"/>
                    </a:lnTo>
                    <a:lnTo>
                      <a:pt x="1586" y="211"/>
                    </a:lnTo>
                    <a:lnTo>
                      <a:pt x="419" y="365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047" name="Freeform 23"/>
              <p:cNvSpPr/>
              <p:nvPr/>
            </p:nvSpPr>
            <p:spPr bwMode="auto">
              <a:xfrm>
                <a:off x="3081901" y="3162306"/>
                <a:ext cx="1526907" cy="1267843"/>
              </a:xfrm>
              <a:custGeom>
                <a:avLst/>
                <a:gdLst/>
                <a:ahLst/>
                <a:cxnLst>
                  <a:cxn ang="0">
                    <a:pos x="1167" y="0"/>
                  </a:cxn>
                  <a:cxn ang="0">
                    <a:pos x="1153" y="785"/>
                  </a:cxn>
                  <a:cxn ang="0">
                    <a:pos x="4" y="969"/>
                  </a:cxn>
                  <a:cxn ang="0">
                    <a:pos x="0" y="154"/>
                  </a:cxn>
                  <a:cxn ang="0">
                    <a:pos x="1167" y="0"/>
                  </a:cxn>
                </a:cxnLst>
                <a:rect l="0" t="0" r="r" b="b"/>
                <a:pathLst>
                  <a:path w="1167" h="969">
                    <a:moveTo>
                      <a:pt x="1167" y="0"/>
                    </a:moveTo>
                    <a:lnTo>
                      <a:pt x="1153" y="785"/>
                    </a:lnTo>
                    <a:lnTo>
                      <a:pt x="4" y="969"/>
                    </a:lnTo>
                    <a:lnTo>
                      <a:pt x="0" y="154"/>
                    </a:lnTo>
                    <a:lnTo>
                      <a:pt x="1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3889082" y="2985693"/>
            <a:ext cx="2758218" cy="1606248"/>
            <a:chOff x="3889082" y="2981747"/>
            <a:chExt cx="2758218" cy="1606248"/>
          </a:xfrm>
        </p:grpSpPr>
        <p:grpSp>
          <p:nvGrpSpPr>
            <p:cNvPr id="40" name="Group 39"/>
            <p:cNvGrpSpPr/>
            <p:nvPr/>
          </p:nvGrpSpPr>
          <p:grpSpPr>
            <a:xfrm>
              <a:off x="4569555" y="2981747"/>
              <a:ext cx="2077745" cy="1604102"/>
              <a:chOff x="4569555" y="2981747"/>
              <a:chExt cx="2077745" cy="1604102"/>
            </a:xfrm>
          </p:grpSpPr>
          <p:sp>
            <p:nvSpPr>
              <p:cNvPr id="1048" name="Freeform 24"/>
              <p:cNvSpPr/>
              <p:nvPr/>
            </p:nvSpPr>
            <p:spPr bwMode="auto">
              <a:xfrm>
                <a:off x="5688241" y="3282679"/>
                <a:ext cx="955135" cy="1300553"/>
              </a:xfrm>
              <a:custGeom>
                <a:avLst/>
                <a:gdLst/>
                <a:ahLst/>
                <a:cxnLst>
                  <a:cxn ang="0">
                    <a:pos x="3" y="175"/>
                  </a:cxn>
                  <a:cxn ang="0">
                    <a:pos x="730" y="0"/>
                  </a:cxn>
                  <a:cxn ang="0">
                    <a:pos x="715" y="784"/>
                  </a:cxn>
                  <a:cxn ang="0">
                    <a:pos x="0" y="994"/>
                  </a:cxn>
                  <a:cxn ang="0">
                    <a:pos x="3" y="175"/>
                  </a:cxn>
                </a:cxnLst>
                <a:rect l="0" t="0" r="r" b="b"/>
                <a:pathLst>
                  <a:path w="730" h="994">
                    <a:moveTo>
                      <a:pt x="3" y="175"/>
                    </a:moveTo>
                    <a:lnTo>
                      <a:pt x="730" y="0"/>
                    </a:lnTo>
                    <a:lnTo>
                      <a:pt x="715" y="784"/>
                    </a:lnTo>
                    <a:lnTo>
                      <a:pt x="0" y="994"/>
                    </a:lnTo>
                    <a:lnTo>
                      <a:pt x="3" y="175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049" name="Freeform 25"/>
              <p:cNvSpPr/>
              <p:nvPr/>
            </p:nvSpPr>
            <p:spPr bwMode="auto">
              <a:xfrm>
                <a:off x="4569555" y="2981747"/>
                <a:ext cx="2077745" cy="529904"/>
              </a:xfrm>
              <a:custGeom>
                <a:avLst/>
                <a:gdLst/>
                <a:ahLst/>
                <a:cxnLst>
                  <a:cxn ang="0">
                    <a:pos x="0" y="155"/>
                  </a:cxn>
                  <a:cxn ang="0">
                    <a:pos x="718" y="0"/>
                  </a:cxn>
                  <a:cxn ang="0">
                    <a:pos x="1588" y="230"/>
                  </a:cxn>
                  <a:cxn ang="0">
                    <a:pos x="861" y="405"/>
                  </a:cxn>
                  <a:cxn ang="0">
                    <a:pos x="0" y="155"/>
                  </a:cxn>
                </a:cxnLst>
                <a:rect l="0" t="0" r="r" b="b"/>
                <a:pathLst>
                  <a:path w="1588" h="405">
                    <a:moveTo>
                      <a:pt x="0" y="155"/>
                    </a:moveTo>
                    <a:lnTo>
                      <a:pt x="718" y="0"/>
                    </a:lnTo>
                    <a:lnTo>
                      <a:pt x="1588" y="230"/>
                    </a:lnTo>
                    <a:lnTo>
                      <a:pt x="861" y="405"/>
                    </a:lnTo>
                    <a:lnTo>
                      <a:pt x="0" y="155"/>
                    </a:ln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050" name="Freeform 26"/>
              <p:cNvSpPr/>
              <p:nvPr/>
            </p:nvSpPr>
            <p:spPr bwMode="auto">
              <a:xfrm>
                <a:off x="4569555" y="3184549"/>
                <a:ext cx="1126536" cy="1401300"/>
              </a:xfrm>
              <a:custGeom>
                <a:avLst/>
                <a:gdLst/>
                <a:ahLst/>
                <a:cxnLst>
                  <a:cxn ang="0">
                    <a:pos x="861" y="250"/>
                  </a:cxn>
                  <a:cxn ang="0">
                    <a:pos x="858" y="1071"/>
                  </a:cxn>
                  <a:cxn ang="0">
                    <a:pos x="12" y="771"/>
                  </a:cxn>
                  <a:cxn ang="0">
                    <a:pos x="0" y="0"/>
                  </a:cxn>
                  <a:cxn ang="0">
                    <a:pos x="861" y="250"/>
                  </a:cxn>
                </a:cxnLst>
                <a:rect l="0" t="0" r="r" b="b"/>
                <a:pathLst>
                  <a:path w="861" h="1071">
                    <a:moveTo>
                      <a:pt x="861" y="250"/>
                    </a:moveTo>
                    <a:lnTo>
                      <a:pt x="858" y="1071"/>
                    </a:lnTo>
                    <a:lnTo>
                      <a:pt x="12" y="771"/>
                    </a:lnTo>
                    <a:lnTo>
                      <a:pt x="0" y="0"/>
                    </a:lnTo>
                    <a:lnTo>
                      <a:pt x="861" y="25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70" name="Isosceles Triangle 69"/>
            <p:cNvSpPr/>
            <p:nvPr/>
          </p:nvSpPr>
          <p:spPr>
            <a:xfrm>
              <a:off x="3889082" y="4195392"/>
              <a:ext cx="1813447" cy="392603"/>
            </a:xfrm>
            <a:prstGeom prst="triangle">
              <a:avLst>
                <a:gd name="adj" fmla="val 39116"/>
              </a:avLst>
            </a:prstGeom>
            <a:gradFill>
              <a:gsLst>
                <a:gs pos="0">
                  <a:schemeClr val="tx1">
                    <a:lumMod val="50000"/>
                    <a:lumOff val="50000"/>
                    <a:alpha val="79000"/>
                  </a:schemeClr>
                </a:gs>
                <a:gs pos="50000">
                  <a:schemeClr val="bg1">
                    <a:lumMod val="95000"/>
                    <a:alpha val="0"/>
                  </a:schemeClr>
                </a:gs>
              </a:gsLst>
              <a:lin ang="9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279"/>
          <p:cNvGrpSpPr/>
          <p:nvPr/>
        </p:nvGrpSpPr>
        <p:grpSpPr>
          <a:xfrm>
            <a:off x="2576255" y="2230054"/>
            <a:ext cx="785998" cy="785992"/>
            <a:chOff x="846989" y="1401020"/>
            <a:chExt cx="877416" cy="877416"/>
          </a:xfrm>
          <a:effectLst/>
        </p:grpSpPr>
        <p:sp>
          <p:nvSpPr>
            <p:cNvPr id="17" name="Teardrop 16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90%</a:t>
              </a:r>
            </a:p>
          </p:txBody>
        </p:sp>
      </p:grpSp>
      <p:grpSp>
        <p:nvGrpSpPr>
          <p:cNvPr id="22" name="Group 279"/>
          <p:cNvGrpSpPr/>
          <p:nvPr/>
        </p:nvGrpSpPr>
        <p:grpSpPr>
          <a:xfrm>
            <a:off x="5802247" y="2365774"/>
            <a:ext cx="785998" cy="785992"/>
            <a:chOff x="846989" y="1401020"/>
            <a:chExt cx="877416" cy="877416"/>
          </a:xfrm>
          <a:effectLst/>
        </p:grpSpPr>
        <p:sp>
          <p:nvSpPr>
            <p:cNvPr id="23" name="Teardrop 22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70%</a:t>
              </a:r>
            </a:p>
          </p:txBody>
        </p:sp>
      </p:grpSp>
      <p:grpSp>
        <p:nvGrpSpPr>
          <p:cNvPr id="25" name="Group 57"/>
          <p:cNvGrpSpPr/>
          <p:nvPr/>
        </p:nvGrpSpPr>
        <p:grpSpPr>
          <a:xfrm>
            <a:off x="635000" y="1538605"/>
            <a:ext cx="1668780" cy="3216927"/>
            <a:chOff x="310959" y="3185330"/>
            <a:chExt cx="1668726" cy="501744"/>
          </a:xfrm>
        </p:grpSpPr>
        <p:sp>
          <p:nvSpPr>
            <p:cNvPr id="26" name="TextBox 25"/>
            <p:cNvSpPr txBox="1"/>
            <p:nvPr/>
          </p:nvSpPr>
          <p:spPr>
            <a:xfrm>
              <a:off x="310959" y="3255057"/>
              <a:ext cx="1668726" cy="43201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1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类似蚂蚁森林里面的种树，在每天完成自己制定的目标以后，可以收取能量，为树提供养分，同时，在一天的荒废以后，由于没有养分，也会枯萎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04936" y="3185330"/>
              <a:ext cx="1574749" cy="4793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l"/>
              <a:r>
                <a:rPr lang="en-US" b="1" dirty="0" smtClean="0">
                  <a:solidFill>
                    <a:schemeClr val="accent1"/>
                  </a:solidFill>
                </a:rPr>
                <a:t>2.5成就系统</a:t>
              </a:r>
            </a:p>
          </p:txBody>
        </p:sp>
      </p:grpSp>
      <p:grpSp>
        <p:nvGrpSpPr>
          <p:cNvPr id="28" name="Group 58"/>
          <p:cNvGrpSpPr/>
          <p:nvPr/>
        </p:nvGrpSpPr>
        <p:grpSpPr>
          <a:xfrm>
            <a:off x="6818630" y="2623820"/>
            <a:ext cx="2265045" cy="2282190"/>
            <a:chOff x="7174424" y="708909"/>
            <a:chExt cx="2120265" cy="2282190"/>
          </a:xfrm>
        </p:grpSpPr>
        <p:sp>
          <p:nvSpPr>
            <p:cNvPr id="29" name="TextBox 28"/>
            <p:cNvSpPr txBox="1"/>
            <p:nvPr/>
          </p:nvSpPr>
          <p:spPr>
            <a:xfrm>
              <a:off x="7174424" y="1052444"/>
              <a:ext cx="2120265" cy="19386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defTabSz="914400">
                <a:spcBef>
                  <a:spcPct val="20000"/>
                </a:spcBef>
                <a:defRPr/>
              </a:pPr>
              <a:r>
                <a:rPr lang="en-US" sz="1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可以查询每天的目标，已完成的目标，未完成的目标，对自己的情况有具体的了解，从而督促自己的学习，或是有对自己学习情况的鼓励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174424" y="708909"/>
              <a:ext cx="1678940" cy="307340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l"/>
              <a:r>
                <a:rPr lang="en-US" b="1" dirty="0" smtClean="0">
                  <a:solidFill>
                    <a:schemeClr val="accent3"/>
                  </a:solidFill>
                </a:rPr>
                <a:t>2.6查询系统</a:t>
              </a:r>
            </a:p>
          </p:txBody>
        </p:sp>
      </p:grpSp>
      <p:grpSp>
        <p:nvGrpSpPr>
          <p:cNvPr id="35" name="Group 58"/>
          <p:cNvGrpSpPr/>
          <p:nvPr/>
        </p:nvGrpSpPr>
        <p:grpSpPr>
          <a:xfrm>
            <a:off x="4990465" y="974725"/>
            <a:ext cx="3742690" cy="933735"/>
            <a:chOff x="7174424" y="1405504"/>
            <a:chExt cx="2023541" cy="478866"/>
          </a:xfrm>
        </p:grpSpPr>
        <p:sp>
          <p:nvSpPr>
            <p:cNvPr id="36" name="TextBox 35"/>
            <p:cNvSpPr txBox="1"/>
            <p:nvPr/>
          </p:nvSpPr>
          <p:spPr>
            <a:xfrm>
              <a:off x="7174424" y="1600395"/>
              <a:ext cx="2023541" cy="28397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defTabSz="914400">
                <a:spcBef>
                  <a:spcPct val="20000"/>
                </a:spcBef>
                <a:defRPr/>
              </a:pPr>
              <a:r>
                <a:rPr lang="en-US" sz="1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在主界面可以浏览每天的目标，计划以及备忘录。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174424" y="1405504"/>
              <a:ext cx="862965" cy="15761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l"/>
              <a:r>
                <a:rPr lang="en-US" b="1" dirty="0" smtClean="0">
                  <a:solidFill>
                    <a:schemeClr val="accent4"/>
                  </a:solidFill>
                </a:rPr>
                <a:t>2.4浏览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499281" y="2007007"/>
            <a:ext cx="1971764" cy="1329338"/>
            <a:chOff x="3499281" y="2003061"/>
            <a:chExt cx="1971764" cy="1329338"/>
          </a:xfrm>
        </p:grpSpPr>
        <p:sp>
          <p:nvSpPr>
            <p:cNvPr id="1051" name="Freeform 27"/>
            <p:cNvSpPr/>
            <p:nvPr/>
          </p:nvSpPr>
          <p:spPr bwMode="auto">
            <a:xfrm>
              <a:off x="3499281" y="2059322"/>
              <a:ext cx="323176" cy="1273077"/>
            </a:xfrm>
            <a:custGeom>
              <a:avLst/>
              <a:gdLst/>
              <a:ahLst/>
              <a:cxnLst>
                <a:cxn ang="0">
                  <a:pos x="247" y="973"/>
                </a:cxn>
                <a:cxn ang="0">
                  <a:pos x="2" y="783"/>
                </a:cxn>
                <a:cxn ang="0">
                  <a:pos x="0" y="0"/>
                </a:cxn>
                <a:cxn ang="0">
                  <a:pos x="247" y="137"/>
                </a:cxn>
                <a:cxn ang="0">
                  <a:pos x="247" y="973"/>
                </a:cxn>
              </a:cxnLst>
              <a:rect l="0" t="0" r="r" b="b"/>
              <a:pathLst>
                <a:path w="247" h="973">
                  <a:moveTo>
                    <a:pt x="247" y="973"/>
                  </a:moveTo>
                  <a:lnTo>
                    <a:pt x="2" y="783"/>
                  </a:lnTo>
                  <a:lnTo>
                    <a:pt x="0" y="0"/>
                  </a:lnTo>
                  <a:lnTo>
                    <a:pt x="247" y="137"/>
                  </a:lnTo>
                  <a:lnTo>
                    <a:pt x="247" y="97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2" name="Freeform 28"/>
            <p:cNvSpPr/>
            <p:nvPr/>
          </p:nvSpPr>
          <p:spPr bwMode="auto">
            <a:xfrm>
              <a:off x="3499281" y="2003061"/>
              <a:ext cx="1971764" cy="235513"/>
            </a:xfrm>
            <a:custGeom>
              <a:avLst/>
              <a:gdLst/>
              <a:ahLst/>
              <a:cxnLst>
                <a:cxn ang="0">
                  <a:pos x="247" y="180"/>
                </a:cxn>
                <a:cxn ang="0">
                  <a:pos x="0" y="43"/>
                </a:cxn>
                <a:cxn ang="0">
                  <a:pos x="1187" y="0"/>
                </a:cxn>
                <a:cxn ang="0">
                  <a:pos x="1507" y="132"/>
                </a:cxn>
                <a:cxn ang="0">
                  <a:pos x="247" y="180"/>
                </a:cxn>
              </a:cxnLst>
              <a:rect l="0" t="0" r="r" b="b"/>
              <a:pathLst>
                <a:path w="1507" h="180">
                  <a:moveTo>
                    <a:pt x="247" y="180"/>
                  </a:moveTo>
                  <a:lnTo>
                    <a:pt x="0" y="43"/>
                  </a:lnTo>
                  <a:lnTo>
                    <a:pt x="1187" y="0"/>
                  </a:lnTo>
                  <a:lnTo>
                    <a:pt x="1507" y="132"/>
                  </a:lnTo>
                  <a:lnTo>
                    <a:pt x="247" y="18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53" name="Freeform 29"/>
            <p:cNvSpPr/>
            <p:nvPr/>
          </p:nvSpPr>
          <p:spPr bwMode="auto">
            <a:xfrm>
              <a:off x="3822457" y="2175770"/>
              <a:ext cx="1648588" cy="1156628"/>
            </a:xfrm>
            <a:custGeom>
              <a:avLst/>
              <a:gdLst/>
              <a:ahLst/>
              <a:cxnLst>
                <a:cxn ang="0">
                  <a:pos x="1260" y="0"/>
                </a:cxn>
                <a:cxn ang="0">
                  <a:pos x="1247" y="813"/>
                </a:cxn>
                <a:cxn ang="0">
                  <a:pos x="0" y="884"/>
                </a:cxn>
                <a:cxn ang="0">
                  <a:pos x="0" y="48"/>
                </a:cxn>
                <a:cxn ang="0">
                  <a:pos x="1260" y="0"/>
                </a:cxn>
              </a:cxnLst>
              <a:rect l="0" t="0" r="r" b="b"/>
              <a:pathLst>
                <a:path w="1260" h="884">
                  <a:moveTo>
                    <a:pt x="1260" y="0"/>
                  </a:moveTo>
                  <a:lnTo>
                    <a:pt x="1247" y="813"/>
                  </a:lnTo>
                  <a:lnTo>
                    <a:pt x="0" y="884"/>
                  </a:lnTo>
                  <a:lnTo>
                    <a:pt x="0" y="48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9" name="Group 279"/>
          <p:cNvGrpSpPr/>
          <p:nvPr/>
        </p:nvGrpSpPr>
        <p:grpSpPr>
          <a:xfrm>
            <a:off x="4111144" y="1136665"/>
            <a:ext cx="785998" cy="785992"/>
            <a:chOff x="846989" y="1401020"/>
            <a:chExt cx="877416" cy="877416"/>
          </a:xfrm>
          <a:effectLst/>
        </p:grpSpPr>
        <p:sp>
          <p:nvSpPr>
            <p:cNvPr id="20" name="Teardrop 19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95%</a:t>
              </a:r>
            </a:p>
          </p:txBody>
        </p:sp>
      </p:grp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661795" y="255270"/>
            <a:ext cx="5638800" cy="589280"/>
          </a:xfrm>
        </p:spPr>
        <p:txBody>
          <a:bodyPr/>
          <a:lstStyle/>
          <a:p>
            <a:pPr algn="ctr"/>
            <a:r>
              <a:rPr lang="en-US" sz="3200" dirty="0" smtClean="0"/>
              <a:t>2.功能需求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 smtClean="0"/>
              <a:t>3.能力需求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1543325" y="1073969"/>
            <a:ext cx="1666260" cy="3105791"/>
            <a:chOff x="1543325" y="1073969"/>
            <a:chExt cx="1666260" cy="3105791"/>
          </a:xfrm>
        </p:grpSpPr>
        <p:sp>
          <p:nvSpPr>
            <p:cNvPr id="10245" name="Freeform 5"/>
            <p:cNvSpPr/>
            <p:nvPr/>
          </p:nvSpPr>
          <p:spPr bwMode="auto">
            <a:xfrm>
              <a:off x="2263234" y="1073969"/>
              <a:ext cx="946351" cy="3105791"/>
            </a:xfrm>
            <a:custGeom>
              <a:avLst/>
              <a:gdLst/>
              <a:ahLst/>
              <a:cxnLst>
                <a:cxn ang="0">
                  <a:pos x="0" y="1847"/>
                </a:cxn>
                <a:cxn ang="0">
                  <a:pos x="71" y="0"/>
                </a:cxn>
                <a:cxn ang="0">
                  <a:pos x="443" y="1695"/>
                </a:cxn>
                <a:cxn ang="0">
                  <a:pos x="0" y="1847"/>
                </a:cxn>
              </a:cxnLst>
              <a:rect l="0" t="0" r="r" b="b"/>
              <a:pathLst>
                <a:path w="443" h="1847">
                  <a:moveTo>
                    <a:pt x="0" y="1847"/>
                  </a:moveTo>
                  <a:lnTo>
                    <a:pt x="71" y="0"/>
                  </a:lnTo>
                  <a:lnTo>
                    <a:pt x="443" y="1695"/>
                  </a:lnTo>
                  <a:lnTo>
                    <a:pt x="0" y="1847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246" name="Freeform 6"/>
            <p:cNvSpPr/>
            <p:nvPr/>
          </p:nvSpPr>
          <p:spPr bwMode="auto">
            <a:xfrm>
              <a:off x="1543325" y="1073969"/>
              <a:ext cx="871582" cy="3105791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7" y="1847"/>
                </a:cxn>
                <a:cxn ang="0">
                  <a:pos x="0" y="1726"/>
                </a:cxn>
                <a:cxn ang="0">
                  <a:pos x="408" y="0"/>
                </a:cxn>
              </a:cxnLst>
              <a:rect l="0" t="0" r="r" b="b"/>
              <a:pathLst>
                <a:path w="408" h="1847">
                  <a:moveTo>
                    <a:pt x="408" y="0"/>
                  </a:moveTo>
                  <a:lnTo>
                    <a:pt x="337" y="1847"/>
                  </a:lnTo>
                  <a:lnTo>
                    <a:pt x="0" y="1726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658437" y="2207322"/>
            <a:ext cx="1510314" cy="1948897"/>
            <a:chOff x="2658437" y="2207322"/>
            <a:chExt cx="1510314" cy="1948897"/>
          </a:xfrm>
        </p:grpSpPr>
        <p:sp>
          <p:nvSpPr>
            <p:cNvPr id="10247" name="Freeform 7"/>
            <p:cNvSpPr/>
            <p:nvPr/>
          </p:nvSpPr>
          <p:spPr bwMode="auto">
            <a:xfrm>
              <a:off x="2658437" y="2207322"/>
              <a:ext cx="816040" cy="1948897"/>
            </a:xfrm>
            <a:custGeom>
              <a:avLst/>
              <a:gdLst/>
              <a:ahLst/>
              <a:cxnLst>
                <a:cxn ang="0">
                  <a:pos x="382" y="0"/>
                </a:cxn>
                <a:cxn ang="0">
                  <a:pos x="315" y="1159"/>
                </a:cxn>
                <a:cxn ang="0">
                  <a:pos x="0" y="1083"/>
                </a:cxn>
                <a:cxn ang="0">
                  <a:pos x="382" y="0"/>
                </a:cxn>
              </a:cxnLst>
              <a:rect l="0" t="0" r="r" b="b"/>
              <a:pathLst>
                <a:path w="382" h="1159">
                  <a:moveTo>
                    <a:pt x="382" y="0"/>
                  </a:moveTo>
                  <a:lnTo>
                    <a:pt x="315" y="1159"/>
                  </a:lnTo>
                  <a:lnTo>
                    <a:pt x="0" y="1083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248" name="Freeform 8"/>
            <p:cNvSpPr/>
            <p:nvPr/>
          </p:nvSpPr>
          <p:spPr bwMode="auto">
            <a:xfrm>
              <a:off x="3331349" y="2207322"/>
              <a:ext cx="837402" cy="1948897"/>
            </a:xfrm>
            <a:custGeom>
              <a:avLst/>
              <a:gdLst/>
              <a:ahLst/>
              <a:cxnLst>
                <a:cxn ang="0">
                  <a:pos x="0" y="1159"/>
                </a:cxn>
                <a:cxn ang="0">
                  <a:pos x="67" y="0"/>
                </a:cxn>
                <a:cxn ang="0">
                  <a:pos x="392" y="990"/>
                </a:cxn>
                <a:cxn ang="0">
                  <a:pos x="0" y="1159"/>
                </a:cxn>
              </a:cxnLst>
              <a:rect l="0" t="0" r="r" b="b"/>
              <a:pathLst>
                <a:path w="392" h="1159">
                  <a:moveTo>
                    <a:pt x="0" y="1159"/>
                  </a:moveTo>
                  <a:lnTo>
                    <a:pt x="67" y="0"/>
                  </a:lnTo>
                  <a:lnTo>
                    <a:pt x="392" y="990"/>
                  </a:lnTo>
                  <a:lnTo>
                    <a:pt x="0" y="115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12331" y="1623831"/>
            <a:ext cx="1672669" cy="2555930"/>
            <a:chOff x="712331" y="1623831"/>
            <a:chExt cx="1672669" cy="2555930"/>
          </a:xfrm>
        </p:grpSpPr>
        <p:sp>
          <p:nvSpPr>
            <p:cNvPr id="10249" name="Freeform 9"/>
            <p:cNvSpPr/>
            <p:nvPr/>
          </p:nvSpPr>
          <p:spPr bwMode="auto">
            <a:xfrm>
              <a:off x="712331" y="1623831"/>
              <a:ext cx="871582" cy="2555930"/>
            </a:xfrm>
            <a:custGeom>
              <a:avLst/>
              <a:gdLst/>
              <a:ahLst/>
              <a:cxnLst>
                <a:cxn ang="0">
                  <a:pos x="408" y="0"/>
                </a:cxn>
                <a:cxn ang="0">
                  <a:pos x="339" y="1520"/>
                </a:cxn>
                <a:cxn ang="0">
                  <a:pos x="0" y="1420"/>
                </a:cxn>
                <a:cxn ang="0">
                  <a:pos x="408" y="0"/>
                </a:cxn>
              </a:cxnLst>
              <a:rect l="0" t="0" r="r" b="b"/>
              <a:pathLst>
                <a:path w="408" h="1520">
                  <a:moveTo>
                    <a:pt x="408" y="0"/>
                  </a:moveTo>
                  <a:lnTo>
                    <a:pt x="339" y="1520"/>
                  </a:lnTo>
                  <a:lnTo>
                    <a:pt x="0" y="1420"/>
                  </a:lnTo>
                  <a:lnTo>
                    <a:pt x="408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250" name="Freeform 10"/>
            <p:cNvSpPr/>
            <p:nvPr/>
          </p:nvSpPr>
          <p:spPr bwMode="auto">
            <a:xfrm>
              <a:off x="1436514" y="1623831"/>
              <a:ext cx="948486" cy="2555930"/>
            </a:xfrm>
            <a:custGeom>
              <a:avLst/>
              <a:gdLst/>
              <a:ahLst/>
              <a:cxnLst>
                <a:cxn ang="0">
                  <a:pos x="0" y="1520"/>
                </a:cxn>
                <a:cxn ang="0">
                  <a:pos x="69" y="0"/>
                </a:cxn>
                <a:cxn ang="0">
                  <a:pos x="444" y="1394"/>
                </a:cxn>
                <a:cxn ang="0">
                  <a:pos x="0" y="1520"/>
                </a:cxn>
              </a:cxnLst>
              <a:rect l="0" t="0" r="r" b="b"/>
              <a:pathLst>
                <a:path w="444" h="1520">
                  <a:moveTo>
                    <a:pt x="0" y="1520"/>
                  </a:moveTo>
                  <a:lnTo>
                    <a:pt x="69" y="0"/>
                  </a:lnTo>
                  <a:lnTo>
                    <a:pt x="444" y="1394"/>
                  </a:lnTo>
                  <a:lnTo>
                    <a:pt x="0" y="152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1432241" y="3286866"/>
            <a:ext cx="1899109" cy="1128309"/>
            <a:chOff x="1432241" y="3286866"/>
            <a:chExt cx="1899109" cy="1128309"/>
          </a:xfrm>
        </p:grpSpPr>
        <p:sp>
          <p:nvSpPr>
            <p:cNvPr id="10251" name="Freeform 11"/>
            <p:cNvSpPr/>
            <p:nvPr/>
          </p:nvSpPr>
          <p:spPr bwMode="auto">
            <a:xfrm>
              <a:off x="1432241" y="3286866"/>
              <a:ext cx="957031" cy="1128309"/>
            </a:xfrm>
            <a:custGeom>
              <a:avLst/>
              <a:gdLst/>
              <a:ahLst/>
              <a:cxnLst>
                <a:cxn ang="0">
                  <a:pos x="448" y="671"/>
                </a:cxn>
                <a:cxn ang="0">
                  <a:pos x="0" y="536"/>
                </a:cxn>
                <a:cxn ang="0">
                  <a:pos x="448" y="0"/>
                </a:cxn>
                <a:cxn ang="0">
                  <a:pos x="448" y="671"/>
                </a:cxn>
              </a:cxnLst>
              <a:rect l="0" t="0" r="r" b="b"/>
              <a:pathLst>
                <a:path w="448" h="671">
                  <a:moveTo>
                    <a:pt x="448" y="671"/>
                  </a:moveTo>
                  <a:lnTo>
                    <a:pt x="0" y="536"/>
                  </a:lnTo>
                  <a:lnTo>
                    <a:pt x="448" y="0"/>
                  </a:lnTo>
                  <a:lnTo>
                    <a:pt x="448" y="67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252" name="Freeform 12"/>
            <p:cNvSpPr/>
            <p:nvPr/>
          </p:nvSpPr>
          <p:spPr bwMode="auto">
            <a:xfrm>
              <a:off x="2389272" y="3286866"/>
              <a:ext cx="942078" cy="112830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41" y="517"/>
                </a:cxn>
                <a:cxn ang="0">
                  <a:pos x="0" y="671"/>
                </a:cxn>
                <a:cxn ang="0">
                  <a:pos x="0" y="0"/>
                </a:cxn>
              </a:cxnLst>
              <a:rect l="0" t="0" r="r" b="b"/>
              <a:pathLst>
                <a:path w="441" h="671">
                  <a:moveTo>
                    <a:pt x="0" y="0"/>
                  </a:moveTo>
                  <a:lnTo>
                    <a:pt x="441" y="517"/>
                  </a:lnTo>
                  <a:lnTo>
                    <a:pt x="0" y="6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t>12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202555" y="1427480"/>
            <a:ext cx="3529965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/>
                </a:solidFill>
              </a:rPr>
              <a:t>3.1：个人要求</a:t>
            </a:r>
          </a:p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每个人都需要一定的编程能力和自学能力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63490" y="2990215"/>
            <a:ext cx="3234690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3"/>
                </a:solidFill>
              </a:rPr>
              <a:t>3.2：小组要求</a:t>
            </a:r>
          </a:p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组内要多交流多分享，弥补其他人的不足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547119" y="1472375"/>
            <a:ext cx="493370" cy="479245"/>
            <a:chOff x="860271" y="1518068"/>
            <a:chExt cx="493370" cy="479245"/>
          </a:xfrm>
        </p:grpSpPr>
        <p:sp>
          <p:nvSpPr>
            <p:cNvPr id="23" name="Rounded Rectangle 22"/>
            <p:cNvSpPr/>
            <p:nvPr/>
          </p:nvSpPr>
          <p:spPr>
            <a:xfrm>
              <a:off x="860271" y="1518068"/>
              <a:ext cx="493370" cy="479245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24" name="Freeform 6"/>
            <p:cNvSpPr>
              <a:spLocks noEditPoints="1"/>
            </p:cNvSpPr>
            <p:nvPr/>
          </p:nvSpPr>
          <p:spPr bwMode="auto">
            <a:xfrm>
              <a:off x="997419" y="1671965"/>
              <a:ext cx="219075" cy="171450"/>
            </a:xfrm>
            <a:custGeom>
              <a:avLst/>
              <a:gdLst/>
              <a:ahLst/>
              <a:cxnLst>
                <a:cxn ang="0">
                  <a:pos x="64" y="48"/>
                </a:cxn>
                <a:cxn ang="0">
                  <a:pos x="61" y="50"/>
                </a:cxn>
                <a:cxn ang="0">
                  <a:pos x="2" y="50"/>
                </a:cxn>
                <a:cxn ang="0">
                  <a:pos x="0" y="48"/>
                </a:cxn>
                <a:cxn ang="0">
                  <a:pos x="0" y="43"/>
                </a:cxn>
                <a:cxn ang="0">
                  <a:pos x="2" y="41"/>
                </a:cxn>
                <a:cxn ang="0">
                  <a:pos x="61" y="41"/>
                </a:cxn>
                <a:cxn ang="0">
                  <a:pos x="64" y="43"/>
                </a:cxn>
                <a:cxn ang="0">
                  <a:pos x="64" y="48"/>
                </a:cxn>
                <a:cxn ang="0">
                  <a:pos x="59" y="20"/>
                </a:cxn>
                <a:cxn ang="0">
                  <a:pos x="57" y="23"/>
                </a:cxn>
                <a:cxn ang="0">
                  <a:pos x="7" y="23"/>
                </a:cxn>
                <a:cxn ang="0">
                  <a:pos x="4" y="20"/>
                </a:cxn>
                <a:cxn ang="0">
                  <a:pos x="4" y="16"/>
                </a:cxn>
                <a:cxn ang="0">
                  <a:pos x="7" y="13"/>
                </a:cxn>
                <a:cxn ang="0">
                  <a:pos x="57" y="13"/>
                </a:cxn>
                <a:cxn ang="0">
                  <a:pos x="59" y="16"/>
                </a:cxn>
                <a:cxn ang="0">
                  <a:pos x="59" y="20"/>
                </a:cxn>
                <a:cxn ang="0">
                  <a:pos x="50" y="34"/>
                </a:cxn>
                <a:cxn ang="0">
                  <a:pos x="48" y="36"/>
                </a:cxn>
                <a:cxn ang="0">
                  <a:pos x="16" y="36"/>
                </a:cxn>
                <a:cxn ang="0">
                  <a:pos x="13" y="34"/>
                </a:cxn>
                <a:cxn ang="0">
                  <a:pos x="13" y="29"/>
                </a:cxn>
                <a:cxn ang="0">
                  <a:pos x="16" y="27"/>
                </a:cxn>
                <a:cxn ang="0">
                  <a:pos x="48" y="27"/>
                </a:cxn>
                <a:cxn ang="0">
                  <a:pos x="50" y="29"/>
                </a:cxn>
                <a:cxn ang="0">
                  <a:pos x="50" y="34"/>
                </a:cxn>
                <a:cxn ang="0">
                  <a:pos x="45" y="7"/>
                </a:cxn>
                <a:cxn ang="0">
                  <a:pos x="43" y="9"/>
                </a:cxn>
                <a:cxn ang="0">
                  <a:pos x="20" y="9"/>
                </a:cxn>
                <a:cxn ang="0">
                  <a:pos x="18" y="7"/>
                </a:cxn>
                <a:cxn ang="0">
                  <a:pos x="18" y="2"/>
                </a:cxn>
                <a:cxn ang="0">
                  <a:pos x="20" y="0"/>
                </a:cxn>
                <a:cxn ang="0">
                  <a:pos x="43" y="0"/>
                </a:cxn>
                <a:cxn ang="0">
                  <a:pos x="45" y="2"/>
                </a:cxn>
                <a:cxn ang="0">
                  <a:pos x="45" y="7"/>
                </a:cxn>
              </a:cxnLst>
              <a:rect l="0" t="0" r="r" b="b"/>
              <a:pathLst>
                <a:path w="64" h="50">
                  <a:moveTo>
                    <a:pt x="64" y="48"/>
                  </a:moveTo>
                  <a:cubicBezTo>
                    <a:pt x="64" y="49"/>
                    <a:pt x="63" y="50"/>
                    <a:pt x="61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0"/>
                    <a:pt x="0" y="49"/>
                    <a:pt x="0" y="48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2"/>
                    <a:pt x="1" y="41"/>
                    <a:pt x="2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3" y="41"/>
                    <a:pt x="64" y="42"/>
                    <a:pt x="64" y="43"/>
                  </a:cubicBezTo>
                  <a:lnTo>
                    <a:pt x="64" y="48"/>
                  </a:lnTo>
                  <a:close/>
                  <a:moveTo>
                    <a:pt x="59" y="20"/>
                  </a:moveTo>
                  <a:cubicBezTo>
                    <a:pt x="59" y="22"/>
                    <a:pt x="58" y="23"/>
                    <a:pt x="5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5" y="23"/>
                    <a:pt x="4" y="22"/>
                    <a:pt x="4" y="20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4"/>
                    <a:pt x="5" y="13"/>
                    <a:pt x="7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8" y="13"/>
                    <a:pt x="59" y="14"/>
                    <a:pt x="59" y="16"/>
                  </a:cubicBezTo>
                  <a:lnTo>
                    <a:pt x="59" y="20"/>
                  </a:lnTo>
                  <a:close/>
                  <a:moveTo>
                    <a:pt x="50" y="34"/>
                  </a:moveTo>
                  <a:cubicBezTo>
                    <a:pt x="50" y="35"/>
                    <a:pt x="49" y="36"/>
                    <a:pt x="48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5" y="36"/>
                    <a:pt x="13" y="35"/>
                    <a:pt x="13" y="34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8"/>
                    <a:pt x="15" y="27"/>
                    <a:pt x="16" y="2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9" y="27"/>
                    <a:pt x="50" y="28"/>
                    <a:pt x="50" y="29"/>
                  </a:cubicBezTo>
                  <a:lnTo>
                    <a:pt x="50" y="34"/>
                  </a:lnTo>
                  <a:close/>
                  <a:moveTo>
                    <a:pt x="45" y="7"/>
                  </a:moveTo>
                  <a:cubicBezTo>
                    <a:pt x="45" y="8"/>
                    <a:pt x="44" y="9"/>
                    <a:pt x="43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18" y="8"/>
                    <a:pt x="18" y="7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9" y="0"/>
                    <a:pt x="2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5" y="2"/>
                  </a:cubicBezTo>
                  <a:lnTo>
                    <a:pt x="45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527007" y="3042997"/>
            <a:ext cx="493370" cy="479245"/>
            <a:chOff x="840159" y="2852760"/>
            <a:chExt cx="493370" cy="479245"/>
          </a:xfrm>
        </p:grpSpPr>
        <p:sp>
          <p:nvSpPr>
            <p:cNvPr id="29" name="Rounded Rectangle 28"/>
            <p:cNvSpPr/>
            <p:nvPr/>
          </p:nvSpPr>
          <p:spPr>
            <a:xfrm>
              <a:off x="840159" y="2852760"/>
              <a:ext cx="493370" cy="479245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30" name="Freeform 144"/>
            <p:cNvSpPr>
              <a:spLocks noEditPoints="1"/>
            </p:cNvSpPr>
            <p:nvPr/>
          </p:nvSpPr>
          <p:spPr bwMode="auto">
            <a:xfrm>
              <a:off x="955869" y="2990792"/>
              <a:ext cx="261950" cy="203180"/>
            </a:xfrm>
            <a:custGeom>
              <a:avLst/>
              <a:gdLst/>
              <a:ahLst/>
              <a:cxnLst>
                <a:cxn ang="0">
                  <a:pos x="67" y="55"/>
                </a:cxn>
                <a:cxn ang="0">
                  <a:pos x="65" y="56"/>
                </a:cxn>
                <a:cxn ang="0">
                  <a:pos x="8" y="56"/>
                </a:cxn>
                <a:cxn ang="0">
                  <a:pos x="6" y="55"/>
                </a:cxn>
                <a:cxn ang="0">
                  <a:pos x="0" y="36"/>
                </a:cxn>
                <a:cxn ang="0">
                  <a:pos x="36" y="0"/>
                </a:cxn>
                <a:cxn ang="0">
                  <a:pos x="72" y="36"/>
                </a:cxn>
                <a:cxn ang="0">
                  <a:pos x="67" y="55"/>
                </a:cxn>
                <a:cxn ang="0">
                  <a:pos x="11" y="30"/>
                </a:cxn>
                <a:cxn ang="0">
                  <a:pos x="6" y="36"/>
                </a:cxn>
                <a:cxn ang="0">
                  <a:pos x="11" y="41"/>
                </a:cxn>
                <a:cxn ang="0">
                  <a:pos x="16" y="36"/>
                </a:cxn>
                <a:cxn ang="0">
                  <a:pos x="11" y="30"/>
                </a:cxn>
                <a:cxn ang="0">
                  <a:pos x="18" y="12"/>
                </a:cxn>
                <a:cxn ang="0">
                  <a:pos x="13" y="18"/>
                </a:cxn>
                <a:cxn ang="0">
                  <a:pos x="18" y="23"/>
                </a:cxn>
                <a:cxn ang="0">
                  <a:pos x="24" y="18"/>
                </a:cxn>
                <a:cxn ang="0">
                  <a:pos x="18" y="12"/>
                </a:cxn>
                <a:cxn ang="0">
                  <a:pos x="45" y="22"/>
                </a:cxn>
                <a:cxn ang="0">
                  <a:pos x="43" y="18"/>
                </a:cxn>
                <a:cxn ang="0">
                  <a:pos x="40" y="20"/>
                </a:cxn>
                <a:cxn ang="0">
                  <a:pos x="36" y="36"/>
                </a:cxn>
                <a:cxn ang="0">
                  <a:pos x="29" y="41"/>
                </a:cxn>
                <a:cxn ang="0">
                  <a:pos x="34" y="51"/>
                </a:cxn>
                <a:cxn ang="0">
                  <a:pos x="44" y="45"/>
                </a:cxn>
                <a:cxn ang="0">
                  <a:pos x="41" y="37"/>
                </a:cxn>
                <a:cxn ang="0">
                  <a:pos x="45" y="22"/>
                </a:cxn>
                <a:cxn ang="0">
                  <a:pos x="36" y="5"/>
                </a:cxn>
                <a:cxn ang="0">
                  <a:pos x="31" y="10"/>
                </a:cxn>
                <a:cxn ang="0">
                  <a:pos x="36" y="15"/>
                </a:cxn>
                <a:cxn ang="0">
                  <a:pos x="42" y="10"/>
                </a:cxn>
                <a:cxn ang="0">
                  <a:pos x="36" y="5"/>
                </a:cxn>
                <a:cxn ang="0">
                  <a:pos x="54" y="12"/>
                </a:cxn>
                <a:cxn ang="0">
                  <a:pos x="49" y="18"/>
                </a:cxn>
                <a:cxn ang="0">
                  <a:pos x="54" y="23"/>
                </a:cxn>
                <a:cxn ang="0">
                  <a:pos x="60" y="18"/>
                </a:cxn>
                <a:cxn ang="0">
                  <a:pos x="54" y="12"/>
                </a:cxn>
                <a:cxn ang="0">
                  <a:pos x="62" y="30"/>
                </a:cxn>
                <a:cxn ang="0">
                  <a:pos x="57" y="36"/>
                </a:cxn>
                <a:cxn ang="0">
                  <a:pos x="62" y="41"/>
                </a:cxn>
                <a:cxn ang="0">
                  <a:pos x="67" y="36"/>
                </a:cxn>
                <a:cxn ang="0">
                  <a:pos x="62" y="30"/>
                </a:cxn>
              </a:cxnLst>
              <a:rect l="0" t="0" r="r" b="b"/>
              <a:pathLst>
                <a:path w="72" h="56">
                  <a:moveTo>
                    <a:pt x="67" y="55"/>
                  </a:moveTo>
                  <a:cubicBezTo>
                    <a:pt x="66" y="56"/>
                    <a:pt x="66" y="56"/>
                    <a:pt x="65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7" y="56"/>
                    <a:pt x="7" y="56"/>
                    <a:pt x="6" y="55"/>
                  </a:cubicBezTo>
                  <a:cubicBezTo>
                    <a:pt x="2" y="49"/>
                    <a:pt x="0" y="42"/>
                    <a:pt x="0" y="36"/>
                  </a:cubicBezTo>
                  <a:cubicBezTo>
                    <a:pt x="0" y="16"/>
                    <a:pt x="17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42"/>
                    <a:pt x="70" y="49"/>
                    <a:pt x="67" y="55"/>
                  </a:cubicBezTo>
                  <a:close/>
                  <a:moveTo>
                    <a:pt x="11" y="30"/>
                  </a:moveTo>
                  <a:cubicBezTo>
                    <a:pt x="8" y="30"/>
                    <a:pt x="6" y="33"/>
                    <a:pt x="6" y="36"/>
                  </a:cubicBezTo>
                  <a:cubicBezTo>
                    <a:pt x="6" y="38"/>
                    <a:pt x="8" y="41"/>
                    <a:pt x="11" y="41"/>
                  </a:cubicBezTo>
                  <a:cubicBezTo>
                    <a:pt x="14" y="41"/>
                    <a:pt x="16" y="38"/>
                    <a:pt x="16" y="36"/>
                  </a:cubicBezTo>
                  <a:cubicBezTo>
                    <a:pt x="16" y="33"/>
                    <a:pt x="14" y="30"/>
                    <a:pt x="11" y="30"/>
                  </a:cubicBezTo>
                  <a:close/>
                  <a:moveTo>
                    <a:pt x="18" y="12"/>
                  </a:moveTo>
                  <a:cubicBezTo>
                    <a:pt x="16" y="12"/>
                    <a:pt x="13" y="15"/>
                    <a:pt x="13" y="18"/>
                  </a:cubicBezTo>
                  <a:cubicBezTo>
                    <a:pt x="13" y="20"/>
                    <a:pt x="16" y="23"/>
                    <a:pt x="18" y="23"/>
                  </a:cubicBezTo>
                  <a:cubicBezTo>
                    <a:pt x="21" y="23"/>
                    <a:pt x="24" y="20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  <a:moveTo>
                    <a:pt x="45" y="22"/>
                  </a:moveTo>
                  <a:cubicBezTo>
                    <a:pt x="45" y="20"/>
                    <a:pt x="44" y="19"/>
                    <a:pt x="43" y="18"/>
                  </a:cubicBezTo>
                  <a:cubicBezTo>
                    <a:pt x="42" y="18"/>
                    <a:pt x="40" y="19"/>
                    <a:pt x="40" y="2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3" y="36"/>
                    <a:pt x="30" y="38"/>
                    <a:pt x="29" y="41"/>
                  </a:cubicBezTo>
                  <a:cubicBezTo>
                    <a:pt x="28" y="45"/>
                    <a:pt x="30" y="50"/>
                    <a:pt x="34" y="51"/>
                  </a:cubicBezTo>
                  <a:cubicBezTo>
                    <a:pt x="39" y="52"/>
                    <a:pt x="43" y="49"/>
                    <a:pt x="44" y="45"/>
                  </a:cubicBezTo>
                  <a:cubicBezTo>
                    <a:pt x="45" y="42"/>
                    <a:pt x="43" y="39"/>
                    <a:pt x="41" y="37"/>
                  </a:cubicBezTo>
                  <a:lnTo>
                    <a:pt x="45" y="22"/>
                  </a:lnTo>
                  <a:close/>
                  <a:moveTo>
                    <a:pt x="36" y="5"/>
                  </a:moveTo>
                  <a:cubicBezTo>
                    <a:pt x="34" y="5"/>
                    <a:pt x="31" y="7"/>
                    <a:pt x="31" y="10"/>
                  </a:cubicBezTo>
                  <a:cubicBezTo>
                    <a:pt x="31" y="13"/>
                    <a:pt x="34" y="15"/>
                    <a:pt x="36" y="15"/>
                  </a:cubicBezTo>
                  <a:cubicBezTo>
                    <a:pt x="39" y="15"/>
                    <a:pt x="42" y="13"/>
                    <a:pt x="42" y="10"/>
                  </a:cubicBezTo>
                  <a:cubicBezTo>
                    <a:pt x="42" y="7"/>
                    <a:pt x="39" y="5"/>
                    <a:pt x="36" y="5"/>
                  </a:cubicBezTo>
                  <a:close/>
                  <a:moveTo>
                    <a:pt x="54" y="12"/>
                  </a:moveTo>
                  <a:cubicBezTo>
                    <a:pt x="52" y="12"/>
                    <a:pt x="49" y="15"/>
                    <a:pt x="49" y="18"/>
                  </a:cubicBezTo>
                  <a:cubicBezTo>
                    <a:pt x="49" y="20"/>
                    <a:pt x="52" y="23"/>
                    <a:pt x="54" y="23"/>
                  </a:cubicBezTo>
                  <a:cubicBezTo>
                    <a:pt x="57" y="23"/>
                    <a:pt x="60" y="20"/>
                    <a:pt x="60" y="18"/>
                  </a:cubicBezTo>
                  <a:cubicBezTo>
                    <a:pt x="60" y="15"/>
                    <a:pt x="57" y="12"/>
                    <a:pt x="54" y="12"/>
                  </a:cubicBezTo>
                  <a:close/>
                  <a:moveTo>
                    <a:pt x="62" y="30"/>
                  </a:moveTo>
                  <a:cubicBezTo>
                    <a:pt x="59" y="30"/>
                    <a:pt x="57" y="33"/>
                    <a:pt x="57" y="36"/>
                  </a:cubicBezTo>
                  <a:cubicBezTo>
                    <a:pt x="57" y="38"/>
                    <a:pt x="59" y="41"/>
                    <a:pt x="62" y="41"/>
                  </a:cubicBezTo>
                  <a:cubicBezTo>
                    <a:pt x="65" y="41"/>
                    <a:pt x="67" y="38"/>
                    <a:pt x="67" y="36"/>
                  </a:cubicBezTo>
                  <a:cubicBezTo>
                    <a:pt x="67" y="33"/>
                    <a:pt x="65" y="30"/>
                    <a:pt x="62" y="3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/>
          <p:cNvGrpSpPr/>
          <p:nvPr/>
        </p:nvGrpSpPr>
        <p:grpSpPr>
          <a:xfrm>
            <a:off x="6365944" y="1764098"/>
            <a:ext cx="1811338" cy="1184275"/>
            <a:chOff x="6365944" y="1764098"/>
            <a:chExt cx="1811338" cy="1184275"/>
          </a:xfrm>
        </p:grpSpPr>
        <p:sp>
          <p:nvSpPr>
            <p:cNvPr id="2054" name="Freeform 6"/>
            <p:cNvSpPr/>
            <p:nvPr/>
          </p:nvSpPr>
          <p:spPr bwMode="auto">
            <a:xfrm>
              <a:off x="7507357" y="1764098"/>
              <a:ext cx="669925" cy="1184275"/>
            </a:xfrm>
            <a:custGeom>
              <a:avLst/>
              <a:gdLst/>
              <a:ahLst/>
              <a:cxnLst>
                <a:cxn ang="0">
                  <a:pos x="394" y="744"/>
                </a:cxn>
                <a:cxn ang="0">
                  <a:pos x="388" y="746"/>
                </a:cxn>
                <a:cxn ang="0">
                  <a:pos x="0" y="444"/>
                </a:cxn>
                <a:cxn ang="0">
                  <a:pos x="0" y="0"/>
                </a:cxn>
                <a:cxn ang="0">
                  <a:pos x="422" y="255"/>
                </a:cxn>
                <a:cxn ang="0">
                  <a:pos x="394" y="744"/>
                </a:cxn>
              </a:cxnLst>
              <a:rect l="0" t="0" r="r" b="b"/>
              <a:pathLst>
                <a:path w="422" h="746">
                  <a:moveTo>
                    <a:pt x="394" y="744"/>
                  </a:moveTo>
                  <a:lnTo>
                    <a:pt x="388" y="746"/>
                  </a:lnTo>
                  <a:lnTo>
                    <a:pt x="0" y="444"/>
                  </a:lnTo>
                  <a:lnTo>
                    <a:pt x="0" y="0"/>
                  </a:lnTo>
                  <a:lnTo>
                    <a:pt x="422" y="255"/>
                  </a:lnTo>
                  <a:lnTo>
                    <a:pt x="394" y="744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55" name="Freeform 7"/>
            <p:cNvSpPr/>
            <p:nvPr/>
          </p:nvSpPr>
          <p:spPr bwMode="auto">
            <a:xfrm>
              <a:off x="6365944" y="1764098"/>
              <a:ext cx="1141413" cy="946150"/>
            </a:xfrm>
            <a:custGeom>
              <a:avLst/>
              <a:gdLst/>
              <a:ahLst/>
              <a:cxnLst>
                <a:cxn ang="0">
                  <a:pos x="0" y="118"/>
                </a:cxn>
                <a:cxn ang="0">
                  <a:pos x="719" y="0"/>
                </a:cxn>
                <a:cxn ang="0">
                  <a:pos x="719" y="444"/>
                </a:cxn>
                <a:cxn ang="0">
                  <a:pos x="11" y="596"/>
                </a:cxn>
                <a:cxn ang="0">
                  <a:pos x="0" y="118"/>
                </a:cxn>
              </a:cxnLst>
              <a:rect l="0" t="0" r="r" b="b"/>
              <a:pathLst>
                <a:path w="719" h="596">
                  <a:moveTo>
                    <a:pt x="0" y="118"/>
                  </a:moveTo>
                  <a:lnTo>
                    <a:pt x="719" y="0"/>
                  </a:lnTo>
                  <a:lnTo>
                    <a:pt x="719" y="444"/>
                  </a:lnTo>
                  <a:lnTo>
                    <a:pt x="11" y="596"/>
                  </a:lnTo>
                  <a:lnTo>
                    <a:pt x="0" y="118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13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2440" y="188595"/>
            <a:ext cx="5638800" cy="565150"/>
          </a:xfrm>
        </p:spPr>
        <p:txBody>
          <a:bodyPr/>
          <a:lstStyle/>
          <a:p>
            <a:pPr algn="ctr"/>
            <a:r>
              <a:rPr lang="en-US" sz="3600" dirty="0" smtClean="0"/>
              <a:t>4.性能需求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885152" y="1708523"/>
            <a:ext cx="1819465" cy="1560525"/>
            <a:chOff x="3654425" y="2314563"/>
            <a:chExt cx="1819465" cy="1560525"/>
          </a:xfrm>
        </p:grpSpPr>
        <p:sp>
          <p:nvSpPr>
            <p:cNvPr id="2058" name="Freeform 10"/>
            <p:cNvSpPr/>
            <p:nvPr/>
          </p:nvSpPr>
          <p:spPr bwMode="auto">
            <a:xfrm>
              <a:off x="3668713" y="3074988"/>
              <a:ext cx="1743075" cy="800100"/>
            </a:xfrm>
            <a:custGeom>
              <a:avLst/>
              <a:gdLst/>
              <a:ahLst/>
              <a:cxnLst>
                <a:cxn ang="0">
                  <a:pos x="1098" y="302"/>
                </a:cxn>
                <a:cxn ang="0">
                  <a:pos x="292" y="504"/>
                </a:cxn>
                <a:cxn ang="0">
                  <a:pos x="0" y="152"/>
                </a:cxn>
                <a:cxn ang="0">
                  <a:pos x="709" y="0"/>
                </a:cxn>
                <a:cxn ang="0">
                  <a:pos x="1098" y="302"/>
                </a:cxn>
              </a:cxnLst>
              <a:rect l="0" t="0" r="r" b="b"/>
              <a:pathLst>
                <a:path w="1098" h="504">
                  <a:moveTo>
                    <a:pt x="1098" y="302"/>
                  </a:moveTo>
                  <a:lnTo>
                    <a:pt x="292" y="504"/>
                  </a:lnTo>
                  <a:lnTo>
                    <a:pt x="0" y="152"/>
                  </a:lnTo>
                  <a:lnTo>
                    <a:pt x="709" y="0"/>
                  </a:lnTo>
                  <a:lnTo>
                    <a:pt x="1098" y="30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59" name="Freeform 11"/>
            <p:cNvSpPr/>
            <p:nvPr/>
          </p:nvSpPr>
          <p:spPr bwMode="auto">
            <a:xfrm>
              <a:off x="4794250" y="2370138"/>
              <a:ext cx="671513" cy="1184275"/>
            </a:xfrm>
            <a:custGeom>
              <a:avLst/>
              <a:gdLst/>
              <a:ahLst/>
              <a:cxnLst>
                <a:cxn ang="0">
                  <a:pos x="0" y="444"/>
                </a:cxn>
                <a:cxn ang="0">
                  <a:pos x="0" y="0"/>
                </a:cxn>
                <a:cxn ang="0">
                  <a:pos x="423" y="255"/>
                </a:cxn>
                <a:cxn ang="0">
                  <a:pos x="395" y="744"/>
                </a:cxn>
                <a:cxn ang="0">
                  <a:pos x="389" y="746"/>
                </a:cxn>
                <a:cxn ang="0">
                  <a:pos x="0" y="444"/>
                </a:cxn>
              </a:cxnLst>
              <a:rect l="0" t="0" r="r" b="b"/>
              <a:pathLst>
                <a:path w="423" h="746">
                  <a:moveTo>
                    <a:pt x="0" y="444"/>
                  </a:moveTo>
                  <a:lnTo>
                    <a:pt x="0" y="0"/>
                  </a:lnTo>
                  <a:lnTo>
                    <a:pt x="423" y="255"/>
                  </a:lnTo>
                  <a:lnTo>
                    <a:pt x="395" y="744"/>
                  </a:lnTo>
                  <a:lnTo>
                    <a:pt x="389" y="746"/>
                  </a:lnTo>
                  <a:lnTo>
                    <a:pt x="0" y="44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60" name="Freeform 12"/>
            <p:cNvSpPr/>
            <p:nvPr/>
          </p:nvSpPr>
          <p:spPr bwMode="auto">
            <a:xfrm>
              <a:off x="3654425" y="2370138"/>
              <a:ext cx="1139825" cy="946150"/>
            </a:xfrm>
            <a:custGeom>
              <a:avLst/>
              <a:gdLst/>
              <a:ahLst/>
              <a:cxnLst>
                <a:cxn ang="0">
                  <a:pos x="9" y="596"/>
                </a:cxn>
                <a:cxn ang="0">
                  <a:pos x="0" y="118"/>
                </a:cxn>
                <a:cxn ang="0">
                  <a:pos x="718" y="0"/>
                </a:cxn>
                <a:cxn ang="0">
                  <a:pos x="718" y="444"/>
                </a:cxn>
                <a:cxn ang="0">
                  <a:pos x="9" y="596"/>
                </a:cxn>
              </a:cxnLst>
              <a:rect l="0" t="0" r="r" b="b"/>
              <a:pathLst>
                <a:path w="718" h="596">
                  <a:moveTo>
                    <a:pt x="9" y="596"/>
                  </a:moveTo>
                  <a:lnTo>
                    <a:pt x="0" y="118"/>
                  </a:lnTo>
                  <a:lnTo>
                    <a:pt x="718" y="0"/>
                  </a:lnTo>
                  <a:lnTo>
                    <a:pt x="718" y="444"/>
                  </a:lnTo>
                  <a:lnTo>
                    <a:pt x="9" y="59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61" name="Freeform 13"/>
            <p:cNvSpPr/>
            <p:nvPr/>
          </p:nvSpPr>
          <p:spPr bwMode="auto">
            <a:xfrm>
              <a:off x="3654425" y="2557463"/>
              <a:ext cx="477838" cy="13176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301" y="301"/>
                </a:cxn>
                <a:cxn ang="0">
                  <a:pos x="301" y="830"/>
                </a:cxn>
                <a:cxn ang="0">
                  <a:pos x="9" y="478"/>
                </a:cxn>
                <a:cxn ang="0">
                  <a:pos x="0" y="0"/>
                </a:cxn>
              </a:cxnLst>
              <a:rect l="0" t="0" r="r" b="b"/>
              <a:pathLst>
                <a:path w="301" h="830">
                  <a:moveTo>
                    <a:pt x="0" y="0"/>
                  </a:moveTo>
                  <a:lnTo>
                    <a:pt x="301" y="301"/>
                  </a:lnTo>
                  <a:lnTo>
                    <a:pt x="301" y="830"/>
                  </a:lnTo>
                  <a:lnTo>
                    <a:pt x="9" y="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62" name="Freeform 14"/>
            <p:cNvSpPr>
              <a:spLocks noEditPoints="1"/>
            </p:cNvSpPr>
            <p:nvPr/>
          </p:nvSpPr>
          <p:spPr bwMode="auto">
            <a:xfrm>
              <a:off x="4132263" y="2774950"/>
              <a:ext cx="1333500" cy="1100138"/>
            </a:xfrm>
            <a:custGeom>
              <a:avLst/>
              <a:gdLst/>
              <a:ahLst/>
              <a:cxnLst>
                <a:cxn ang="0">
                  <a:pos x="273" y="109"/>
                </a:cxn>
                <a:cxn ang="0">
                  <a:pos x="264" y="108"/>
                </a:cxn>
                <a:cxn ang="0">
                  <a:pos x="188" y="122"/>
                </a:cxn>
                <a:cxn ang="0">
                  <a:pos x="180" y="128"/>
                </a:cxn>
                <a:cxn ang="0">
                  <a:pos x="178" y="137"/>
                </a:cxn>
                <a:cxn ang="0">
                  <a:pos x="183" y="145"/>
                </a:cxn>
                <a:cxn ang="0">
                  <a:pos x="193" y="147"/>
                </a:cxn>
                <a:cxn ang="0">
                  <a:pos x="269" y="132"/>
                </a:cxn>
                <a:cxn ang="0">
                  <a:pos x="276" y="127"/>
                </a:cxn>
                <a:cxn ang="0">
                  <a:pos x="278" y="118"/>
                </a:cxn>
                <a:cxn ang="0">
                  <a:pos x="273" y="109"/>
                </a:cxn>
                <a:cxn ang="0">
                  <a:pos x="0" y="364"/>
                </a:cxn>
                <a:cxn ang="0">
                  <a:pos x="0" y="86"/>
                </a:cxn>
                <a:cxn ang="0">
                  <a:pos x="443" y="0"/>
                </a:cxn>
                <a:cxn ang="0">
                  <a:pos x="428" y="257"/>
                </a:cxn>
                <a:cxn ang="0">
                  <a:pos x="0" y="364"/>
                </a:cxn>
              </a:cxnLst>
              <a:rect l="0" t="0" r="r" b="b"/>
              <a:pathLst>
                <a:path w="443" h="364">
                  <a:moveTo>
                    <a:pt x="273" y="109"/>
                  </a:moveTo>
                  <a:cubicBezTo>
                    <a:pt x="270" y="108"/>
                    <a:pt x="267" y="107"/>
                    <a:pt x="264" y="108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5" y="123"/>
                    <a:pt x="182" y="125"/>
                    <a:pt x="180" y="128"/>
                  </a:cubicBezTo>
                  <a:cubicBezTo>
                    <a:pt x="178" y="130"/>
                    <a:pt x="178" y="134"/>
                    <a:pt x="178" y="137"/>
                  </a:cubicBezTo>
                  <a:cubicBezTo>
                    <a:pt x="179" y="140"/>
                    <a:pt x="181" y="143"/>
                    <a:pt x="183" y="145"/>
                  </a:cubicBezTo>
                  <a:cubicBezTo>
                    <a:pt x="186" y="147"/>
                    <a:pt x="190" y="147"/>
                    <a:pt x="193" y="147"/>
                  </a:cubicBezTo>
                  <a:cubicBezTo>
                    <a:pt x="269" y="132"/>
                    <a:pt x="269" y="132"/>
                    <a:pt x="269" y="132"/>
                  </a:cubicBezTo>
                  <a:cubicBezTo>
                    <a:pt x="272" y="131"/>
                    <a:pt x="275" y="130"/>
                    <a:pt x="276" y="127"/>
                  </a:cubicBezTo>
                  <a:cubicBezTo>
                    <a:pt x="278" y="124"/>
                    <a:pt x="279" y="121"/>
                    <a:pt x="278" y="118"/>
                  </a:cubicBezTo>
                  <a:cubicBezTo>
                    <a:pt x="278" y="114"/>
                    <a:pt x="276" y="111"/>
                    <a:pt x="273" y="109"/>
                  </a:cubicBezTo>
                  <a:close/>
                  <a:moveTo>
                    <a:pt x="0" y="364"/>
                  </a:moveTo>
                  <a:cubicBezTo>
                    <a:pt x="0" y="86"/>
                    <a:pt x="0" y="86"/>
                    <a:pt x="0" y="86"/>
                  </a:cubicBezTo>
                  <a:cubicBezTo>
                    <a:pt x="443" y="0"/>
                    <a:pt x="443" y="0"/>
                    <a:pt x="443" y="0"/>
                  </a:cubicBezTo>
                  <a:cubicBezTo>
                    <a:pt x="428" y="257"/>
                    <a:pt x="428" y="257"/>
                    <a:pt x="428" y="257"/>
                  </a:cubicBezTo>
                  <a:lnTo>
                    <a:pt x="0" y="364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3654425" y="2314563"/>
              <a:ext cx="1819465" cy="752476"/>
              <a:chOff x="3654425" y="1790700"/>
              <a:chExt cx="1811338" cy="752476"/>
            </a:xfrm>
          </p:grpSpPr>
          <p:sp>
            <p:nvSpPr>
              <p:cNvPr id="2063" name="Freeform 15"/>
              <p:cNvSpPr/>
              <p:nvPr/>
            </p:nvSpPr>
            <p:spPr bwMode="auto">
              <a:xfrm>
                <a:off x="4132263" y="2192338"/>
                <a:ext cx="1333500" cy="350838"/>
              </a:xfrm>
              <a:custGeom>
                <a:avLst/>
                <a:gdLst/>
                <a:ahLst/>
                <a:cxnLst>
                  <a:cxn ang="0">
                    <a:pos x="836" y="48"/>
                  </a:cxn>
                  <a:cxn ang="0">
                    <a:pos x="0" y="221"/>
                  </a:cxn>
                  <a:cxn ang="0">
                    <a:pos x="0" y="164"/>
                  </a:cxn>
                  <a:cxn ang="0">
                    <a:pos x="840" y="0"/>
                  </a:cxn>
                  <a:cxn ang="0">
                    <a:pos x="836" y="48"/>
                  </a:cxn>
                </a:cxnLst>
                <a:rect l="0" t="0" r="r" b="b"/>
                <a:pathLst>
                  <a:path w="840" h="221">
                    <a:moveTo>
                      <a:pt x="836" y="48"/>
                    </a:moveTo>
                    <a:lnTo>
                      <a:pt x="0" y="221"/>
                    </a:lnTo>
                    <a:lnTo>
                      <a:pt x="0" y="164"/>
                    </a:lnTo>
                    <a:lnTo>
                      <a:pt x="840" y="0"/>
                    </a:lnTo>
                    <a:lnTo>
                      <a:pt x="836" y="48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064" name="Freeform 16"/>
              <p:cNvSpPr/>
              <p:nvPr/>
            </p:nvSpPr>
            <p:spPr bwMode="auto">
              <a:xfrm>
                <a:off x="3654425" y="1790700"/>
                <a:ext cx="1811338" cy="661988"/>
              </a:xfrm>
              <a:custGeom>
                <a:avLst/>
                <a:gdLst/>
                <a:ahLst/>
                <a:cxnLst>
                  <a:cxn ang="0">
                    <a:pos x="718" y="0"/>
                  </a:cxn>
                  <a:cxn ang="0">
                    <a:pos x="1141" y="253"/>
                  </a:cxn>
                  <a:cxn ang="0">
                    <a:pos x="301" y="417"/>
                  </a:cxn>
                  <a:cxn ang="0">
                    <a:pos x="0" y="116"/>
                  </a:cxn>
                  <a:cxn ang="0">
                    <a:pos x="718" y="0"/>
                  </a:cxn>
                </a:cxnLst>
                <a:rect l="0" t="0" r="r" b="b"/>
                <a:pathLst>
                  <a:path w="1141" h="417">
                    <a:moveTo>
                      <a:pt x="718" y="0"/>
                    </a:moveTo>
                    <a:lnTo>
                      <a:pt x="1141" y="253"/>
                    </a:lnTo>
                    <a:lnTo>
                      <a:pt x="301" y="417"/>
                    </a:lnTo>
                    <a:lnTo>
                      <a:pt x="0" y="116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065" name="Freeform 17"/>
              <p:cNvSpPr/>
              <p:nvPr/>
            </p:nvSpPr>
            <p:spPr bwMode="auto">
              <a:xfrm>
                <a:off x="3654425" y="1974850"/>
                <a:ext cx="477838" cy="568325"/>
              </a:xfrm>
              <a:custGeom>
                <a:avLst/>
                <a:gdLst/>
                <a:ahLst/>
                <a:cxnLst>
                  <a:cxn ang="0">
                    <a:pos x="301" y="301"/>
                  </a:cxn>
                  <a:cxn ang="0">
                    <a:pos x="301" y="358"/>
                  </a:cxn>
                  <a:cxn ang="0">
                    <a:pos x="2" y="59"/>
                  </a:cxn>
                  <a:cxn ang="0">
                    <a:pos x="0" y="0"/>
                  </a:cxn>
                  <a:cxn ang="0">
                    <a:pos x="301" y="301"/>
                  </a:cxn>
                </a:cxnLst>
                <a:rect l="0" t="0" r="r" b="b"/>
                <a:pathLst>
                  <a:path w="301" h="358">
                    <a:moveTo>
                      <a:pt x="301" y="301"/>
                    </a:moveTo>
                    <a:lnTo>
                      <a:pt x="301" y="358"/>
                    </a:lnTo>
                    <a:lnTo>
                      <a:pt x="2" y="59"/>
                    </a:lnTo>
                    <a:lnTo>
                      <a:pt x="0" y="0"/>
                    </a:lnTo>
                    <a:lnTo>
                      <a:pt x="301" y="301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3672583" y="1764098"/>
            <a:ext cx="1812925" cy="1504950"/>
            <a:chOff x="6262688" y="2370138"/>
            <a:chExt cx="1812925" cy="1504950"/>
          </a:xfrm>
        </p:grpSpPr>
        <p:sp>
          <p:nvSpPr>
            <p:cNvPr id="2066" name="Freeform 18"/>
            <p:cNvSpPr/>
            <p:nvPr/>
          </p:nvSpPr>
          <p:spPr bwMode="auto">
            <a:xfrm>
              <a:off x="6281738" y="3074988"/>
              <a:ext cx="1739900" cy="800100"/>
            </a:xfrm>
            <a:custGeom>
              <a:avLst/>
              <a:gdLst/>
              <a:ahLst/>
              <a:cxnLst>
                <a:cxn ang="0">
                  <a:pos x="0" y="152"/>
                </a:cxn>
                <a:cxn ang="0">
                  <a:pos x="707" y="0"/>
                </a:cxn>
                <a:cxn ang="0">
                  <a:pos x="1096" y="302"/>
                </a:cxn>
                <a:cxn ang="0">
                  <a:pos x="290" y="504"/>
                </a:cxn>
                <a:cxn ang="0">
                  <a:pos x="0" y="152"/>
                </a:cxn>
              </a:cxnLst>
              <a:rect l="0" t="0" r="r" b="b"/>
              <a:pathLst>
                <a:path w="1096" h="504">
                  <a:moveTo>
                    <a:pt x="0" y="152"/>
                  </a:moveTo>
                  <a:lnTo>
                    <a:pt x="707" y="0"/>
                  </a:lnTo>
                  <a:lnTo>
                    <a:pt x="1096" y="302"/>
                  </a:lnTo>
                  <a:lnTo>
                    <a:pt x="290" y="504"/>
                  </a:lnTo>
                  <a:lnTo>
                    <a:pt x="0" y="152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67" name="Freeform 19"/>
            <p:cNvSpPr/>
            <p:nvPr/>
          </p:nvSpPr>
          <p:spPr bwMode="auto">
            <a:xfrm>
              <a:off x="7404100" y="2370138"/>
              <a:ext cx="671513" cy="11842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23" y="255"/>
                </a:cxn>
                <a:cxn ang="0">
                  <a:pos x="394" y="744"/>
                </a:cxn>
                <a:cxn ang="0">
                  <a:pos x="389" y="746"/>
                </a:cxn>
                <a:cxn ang="0">
                  <a:pos x="0" y="444"/>
                </a:cxn>
                <a:cxn ang="0">
                  <a:pos x="0" y="0"/>
                </a:cxn>
              </a:cxnLst>
              <a:rect l="0" t="0" r="r" b="b"/>
              <a:pathLst>
                <a:path w="423" h="746">
                  <a:moveTo>
                    <a:pt x="0" y="0"/>
                  </a:moveTo>
                  <a:lnTo>
                    <a:pt x="423" y="255"/>
                  </a:lnTo>
                  <a:lnTo>
                    <a:pt x="394" y="744"/>
                  </a:lnTo>
                  <a:lnTo>
                    <a:pt x="389" y="746"/>
                  </a:lnTo>
                  <a:lnTo>
                    <a:pt x="0" y="4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68" name="Freeform 20"/>
            <p:cNvSpPr/>
            <p:nvPr/>
          </p:nvSpPr>
          <p:spPr bwMode="auto">
            <a:xfrm>
              <a:off x="6262688" y="2370138"/>
              <a:ext cx="1141413" cy="946150"/>
            </a:xfrm>
            <a:custGeom>
              <a:avLst/>
              <a:gdLst/>
              <a:ahLst/>
              <a:cxnLst>
                <a:cxn ang="0">
                  <a:pos x="719" y="0"/>
                </a:cxn>
                <a:cxn ang="0">
                  <a:pos x="719" y="444"/>
                </a:cxn>
                <a:cxn ang="0">
                  <a:pos x="12" y="596"/>
                </a:cxn>
                <a:cxn ang="0">
                  <a:pos x="0" y="118"/>
                </a:cxn>
                <a:cxn ang="0">
                  <a:pos x="719" y="0"/>
                </a:cxn>
              </a:cxnLst>
              <a:rect l="0" t="0" r="r" b="b"/>
              <a:pathLst>
                <a:path w="719" h="596">
                  <a:moveTo>
                    <a:pt x="719" y="0"/>
                  </a:moveTo>
                  <a:lnTo>
                    <a:pt x="719" y="444"/>
                  </a:lnTo>
                  <a:lnTo>
                    <a:pt x="12" y="596"/>
                  </a:lnTo>
                  <a:lnTo>
                    <a:pt x="0" y="11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69" name="Freeform 21"/>
            <p:cNvSpPr/>
            <p:nvPr/>
          </p:nvSpPr>
          <p:spPr bwMode="auto">
            <a:xfrm>
              <a:off x="6262688" y="2557463"/>
              <a:ext cx="479425" cy="1317625"/>
            </a:xfrm>
            <a:custGeom>
              <a:avLst/>
              <a:gdLst/>
              <a:ahLst/>
              <a:cxnLst>
                <a:cxn ang="0">
                  <a:pos x="302" y="301"/>
                </a:cxn>
                <a:cxn ang="0">
                  <a:pos x="302" y="830"/>
                </a:cxn>
                <a:cxn ang="0">
                  <a:pos x="12" y="478"/>
                </a:cxn>
                <a:cxn ang="0">
                  <a:pos x="0" y="0"/>
                </a:cxn>
                <a:cxn ang="0">
                  <a:pos x="302" y="301"/>
                </a:cxn>
              </a:cxnLst>
              <a:rect l="0" t="0" r="r" b="b"/>
              <a:pathLst>
                <a:path w="302" h="830">
                  <a:moveTo>
                    <a:pt x="302" y="301"/>
                  </a:moveTo>
                  <a:lnTo>
                    <a:pt x="302" y="830"/>
                  </a:lnTo>
                  <a:lnTo>
                    <a:pt x="12" y="478"/>
                  </a:lnTo>
                  <a:lnTo>
                    <a:pt x="0" y="0"/>
                  </a:lnTo>
                  <a:lnTo>
                    <a:pt x="302" y="30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70" name="Freeform 22"/>
            <p:cNvSpPr>
              <a:spLocks noEditPoints="1"/>
            </p:cNvSpPr>
            <p:nvPr/>
          </p:nvSpPr>
          <p:spPr bwMode="auto">
            <a:xfrm>
              <a:off x="6742113" y="2774950"/>
              <a:ext cx="1333500" cy="1100138"/>
            </a:xfrm>
            <a:custGeom>
              <a:avLst/>
              <a:gdLst/>
              <a:ahLst/>
              <a:cxnLst>
                <a:cxn ang="0">
                  <a:pos x="264" y="108"/>
                </a:cxn>
                <a:cxn ang="0">
                  <a:pos x="188" y="122"/>
                </a:cxn>
                <a:cxn ang="0">
                  <a:pos x="180" y="128"/>
                </a:cxn>
                <a:cxn ang="0">
                  <a:pos x="179" y="137"/>
                </a:cxn>
                <a:cxn ang="0">
                  <a:pos x="184" y="145"/>
                </a:cxn>
                <a:cxn ang="0">
                  <a:pos x="193" y="147"/>
                </a:cxn>
                <a:cxn ang="0">
                  <a:pos x="269" y="132"/>
                </a:cxn>
                <a:cxn ang="0">
                  <a:pos x="277" y="127"/>
                </a:cxn>
                <a:cxn ang="0">
                  <a:pos x="279" y="118"/>
                </a:cxn>
                <a:cxn ang="0">
                  <a:pos x="273" y="109"/>
                </a:cxn>
                <a:cxn ang="0">
                  <a:pos x="264" y="108"/>
                </a:cxn>
                <a:cxn ang="0">
                  <a:pos x="0" y="86"/>
                </a:cxn>
                <a:cxn ang="0">
                  <a:pos x="443" y="0"/>
                </a:cxn>
                <a:cxn ang="0">
                  <a:pos x="428" y="257"/>
                </a:cxn>
                <a:cxn ang="0">
                  <a:pos x="0" y="364"/>
                </a:cxn>
                <a:cxn ang="0">
                  <a:pos x="0" y="86"/>
                </a:cxn>
              </a:cxnLst>
              <a:rect l="0" t="0" r="r" b="b"/>
              <a:pathLst>
                <a:path w="443" h="364">
                  <a:moveTo>
                    <a:pt x="264" y="108"/>
                  </a:moveTo>
                  <a:cubicBezTo>
                    <a:pt x="188" y="122"/>
                    <a:pt x="188" y="122"/>
                    <a:pt x="188" y="122"/>
                  </a:cubicBezTo>
                  <a:cubicBezTo>
                    <a:pt x="185" y="123"/>
                    <a:pt x="182" y="125"/>
                    <a:pt x="180" y="128"/>
                  </a:cubicBezTo>
                  <a:cubicBezTo>
                    <a:pt x="178" y="130"/>
                    <a:pt x="178" y="134"/>
                    <a:pt x="179" y="137"/>
                  </a:cubicBezTo>
                  <a:cubicBezTo>
                    <a:pt x="179" y="140"/>
                    <a:pt x="181" y="143"/>
                    <a:pt x="184" y="145"/>
                  </a:cubicBezTo>
                  <a:cubicBezTo>
                    <a:pt x="187" y="147"/>
                    <a:pt x="190" y="147"/>
                    <a:pt x="193" y="147"/>
                  </a:cubicBezTo>
                  <a:cubicBezTo>
                    <a:pt x="269" y="132"/>
                    <a:pt x="269" y="132"/>
                    <a:pt x="269" y="132"/>
                  </a:cubicBezTo>
                  <a:cubicBezTo>
                    <a:pt x="272" y="131"/>
                    <a:pt x="275" y="130"/>
                    <a:pt x="277" y="127"/>
                  </a:cubicBezTo>
                  <a:cubicBezTo>
                    <a:pt x="279" y="124"/>
                    <a:pt x="279" y="121"/>
                    <a:pt x="279" y="118"/>
                  </a:cubicBezTo>
                  <a:cubicBezTo>
                    <a:pt x="278" y="114"/>
                    <a:pt x="276" y="111"/>
                    <a:pt x="273" y="109"/>
                  </a:cubicBezTo>
                  <a:cubicBezTo>
                    <a:pt x="271" y="108"/>
                    <a:pt x="267" y="107"/>
                    <a:pt x="264" y="108"/>
                  </a:cubicBezTo>
                  <a:close/>
                  <a:moveTo>
                    <a:pt x="0" y="86"/>
                  </a:moveTo>
                  <a:cubicBezTo>
                    <a:pt x="443" y="0"/>
                    <a:pt x="443" y="0"/>
                    <a:pt x="443" y="0"/>
                  </a:cubicBezTo>
                  <a:cubicBezTo>
                    <a:pt x="428" y="257"/>
                    <a:pt x="428" y="257"/>
                    <a:pt x="428" y="257"/>
                  </a:cubicBezTo>
                  <a:cubicBezTo>
                    <a:pt x="0" y="364"/>
                    <a:pt x="0" y="364"/>
                    <a:pt x="0" y="364"/>
                  </a:cubicBezTo>
                  <a:lnTo>
                    <a:pt x="0" y="86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453508" y="1419610"/>
            <a:ext cx="1712912" cy="985838"/>
            <a:chOff x="6043613" y="2025650"/>
            <a:chExt cx="1712912" cy="985838"/>
          </a:xfrm>
        </p:grpSpPr>
        <p:sp>
          <p:nvSpPr>
            <p:cNvPr id="49" name="Freeform 23"/>
            <p:cNvSpPr/>
            <p:nvPr/>
          </p:nvSpPr>
          <p:spPr bwMode="auto">
            <a:xfrm>
              <a:off x="6696075" y="2038350"/>
              <a:ext cx="1060450" cy="973138"/>
            </a:xfrm>
            <a:custGeom>
              <a:avLst/>
              <a:gdLst/>
              <a:ahLst/>
              <a:cxnLst>
                <a:cxn ang="0">
                  <a:pos x="668" y="44"/>
                </a:cxn>
                <a:cxn ang="0">
                  <a:pos x="29" y="613"/>
                </a:cxn>
                <a:cxn ang="0">
                  <a:pos x="0" y="563"/>
                </a:cxn>
                <a:cxn ang="0">
                  <a:pos x="645" y="0"/>
                </a:cxn>
                <a:cxn ang="0">
                  <a:pos x="668" y="44"/>
                </a:cxn>
              </a:cxnLst>
              <a:rect l="0" t="0" r="r" b="b"/>
              <a:pathLst>
                <a:path w="668" h="613">
                  <a:moveTo>
                    <a:pt x="668" y="44"/>
                  </a:moveTo>
                  <a:lnTo>
                    <a:pt x="29" y="613"/>
                  </a:lnTo>
                  <a:lnTo>
                    <a:pt x="0" y="563"/>
                  </a:lnTo>
                  <a:lnTo>
                    <a:pt x="645" y="0"/>
                  </a:lnTo>
                  <a:lnTo>
                    <a:pt x="668" y="44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4" name="Freeform 24"/>
            <p:cNvSpPr/>
            <p:nvPr/>
          </p:nvSpPr>
          <p:spPr bwMode="auto">
            <a:xfrm>
              <a:off x="6043613" y="2025650"/>
              <a:ext cx="1676400" cy="906463"/>
            </a:xfrm>
            <a:custGeom>
              <a:avLst/>
              <a:gdLst/>
              <a:ahLst/>
              <a:cxnLst>
                <a:cxn ang="0">
                  <a:pos x="565" y="0"/>
                </a:cxn>
                <a:cxn ang="0">
                  <a:pos x="1056" y="8"/>
                </a:cxn>
                <a:cxn ang="0">
                  <a:pos x="411" y="571"/>
                </a:cxn>
                <a:cxn ang="0">
                  <a:pos x="0" y="463"/>
                </a:cxn>
                <a:cxn ang="0">
                  <a:pos x="565" y="0"/>
                </a:cxn>
              </a:cxnLst>
              <a:rect l="0" t="0" r="r" b="b"/>
              <a:pathLst>
                <a:path w="1056" h="571">
                  <a:moveTo>
                    <a:pt x="565" y="0"/>
                  </a:moveTo>
                  <a:lnTo>
                    <a:pt x="1056" y="8"/>
                  </a:lnTo>
                  <a:lnTo>
                    <a:pt x="411" y="571"/>
                  </a:lnTo>
                  <a:lnTo>
                    <a:pt x="0" y="463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5" name="Freeform 25"/>
            <p:cNvSpPr/>
            <p:nvPr/>
          </p:nvSpPr>
          <p:spPr bwMode="auto">
            <a:xfrm>
              <a:off x="6043613" y="2760663"/>
              <a:ext cx="698500" cy="250825"/>
            </a:xfrm>
            <a:custGeom>
              <a:avLst/>
              <a:gdLst/>
              <a:ahLst/>
              <a:cxnLst>
                <a:cxn ang="0">
                  <a:pos x="411" y="108"/>
                </a:cxn>
                <a:cxn ang="0">
                  <a:pos x="440" y="158"/>
                </a:cxn>
                <a:cxn ang="0">
                  <a:pos x="30" y="49"/>
                </a:cxn>
                <a:cxn ang="0">
                  <a:pos x="0" y="0"/>
                </a:cxn>
                <a:cxn ang="0">
                  <a:pos x="411" y="108"/>
                </a:cxn>
              </a:cxnLst>
              <a:rect l="0" t="0" r="r" b="b"/>
              <a:pathLst>
                <a:path w="440" h="158">
                  <a:moveTo>
                    <a:pt x="411" y="108"/>
                  </a:moveTo>
                  <a:lnTo>
                    <a:pt x="440" y="158"/>
                  </a:lnTo>
                  <a:lnTo>
                    <a:pt x="30" y="49"/>
                  </a:lnTo>
                  <a:lnTo>
                    <a:pt x="0" y="0"/>
                  </a:lnTo>
                  <a:lnTo>
                    <a:pt x="411" y="108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56" name="Group 58"/>
          <p:cNvGrpSpPr/>
          <p:nvPr/>
        </p:nvGrpSpPr>
        <p:grpSpPr>
          <a:xfrm>
            <a:off x="3400425" y="3441700"/>
            <a:ext cx="2548890" cy="926968"/>
            <a:chOff x="7078400" y="1398354"/>
            <a:chExt cx="2276195" cy="188003"/>
          </a:xfrm>
        </p:grpSpPr>
        <p:sp>
          <p:nvSpPr>
            <p:cNvPr id="57" name="TextBox 56"/>
            <p:cNvSpPr txBox="1"/>
            <p:nvPr/>
          </p:nvSpPr>
          <p:spPr>
            <a:xfrm>
              <a:off x="7078400" y="1474054"/>
              <a:ext cx="2276195" cy="11230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每次操作的响应时间在1到2秒钟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7350465" y="1398354"/>
              <a:ext cx="1884045" cy="6233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accent3"/>
                  </a:solidFill>
                </a:rPr>
                <a:t>4.2时间特性要求</a:t>
              </a: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614680" y="3441700"/>
            <a:ext cx="2439035" cy="1203792"/>
            <a:chOff x="7154387" y="1398354"/>
            <a:chExt cx="2276195" cy="651681"/>
          </a:xfrm>
        </p:grpSpPr>
        <p:sp>
          <p:nvSpPr>
            <p:cNvPr id="60" name="TextBox 59"/>
            <p:cNvSpPr txBox="1"/>
            <p:nvPr/>
          </p:nvSpPr>
          <p:spPr>
            <a:xfrm>
              <a:off x="7154387" y="1600395"/>
              <a:ext cx="2276195" cy="4496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在查询目标时有准确的定位，对于备忘录上的提醒准时可靠</a:t>
              </a: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7438867" y="1398354"/>
              <a:ext cx="1797685" cy="16638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accent1"/>
                  </a:solidFill>
                </a:rPr>
                <a:t>4.1精度要求</a:t>
              </a: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253480" y="3441700"/>
            <a:ext cx="2263775" cy="1062425"/>
            <a:chOff x="7154387" y="1398354"/>
            <a:chExt cx="2276195" cy="480092"/>
          </a:xfrm>
        </p:grpSpPr>
        <p:sp>
          <p:nvSpPr>
            <p:cNvPr id="63" name="TextBox 62"/>
            <p:cNvSpPr txBox="1"/>
            <p:nvPr/>
          </p:nvSpPr>
          <p:spPr>
            <a:xfrm>
              <a:off x="7154387" y="1600395"/>
              <a:ext cx="2276195" cy="2780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每天的计划随时可以进行改变</a:t>
              </a: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7729607" y="1398354"/>
              <a:ext cx="1125757" cy="13888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zh-CN" altLang="en-US" b="1" dirty="0" smtClean="0">
                  <a:solidFill>
                    <a:schemeClr val="accent4"/>
                  </a:solidFill>
                  <a:ea typeface="宋体" panose="02010600030101010101" pitchFamily="2" charset="-122"/>
                </a:rPr>
                <a:t>4.3灵活性</a:t>
              </a: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365944" y="1951423"/>
            <a:ext cx="1811338" cy="1317625"/>
            <a:chOff x="6365944" y="1951423"/>
            <a:chExt cx="1811338" cy="1317625"/>
          </a:xfrm>
        </p:grpSpPr>
        <p:grpSp>
          <p:nvGrpSpPr>
            <p:cNvPr id="67" name="Group 66"/>
            <p:cNvGrpSpPr/>
            <p:nvPr/>
          </p:nvGrpSpPr>
          <p:grpSpPr>
            <a:xfrm>
              <a:off x="6383407" y="2168910"/>
              <a:ext cx="1793875" cy="1100138"/>
              <a:chOff x="6383407" y="2168910"/>
              <a:chExt cx="1793875" cy="1100138"/>
            </a:xfrm>
          </p:grpSpPr>
          <p:sp>
            <p:nvSpPr>
              <p:cNvPr id="2053" name="Freeform 5"/>
              <p:cNvSpPr/>
              <p:nvPr/>
            </p:nvSpPr>
            <p:spPr bwMode="auto">
              <a:xfrm>
                <a:off x="6383407" y="2468948"/>
                <a:ext cx="1739900" cy="800100"/>
              </a:xfrm>
              <a:custGeom>
                <a:avLst/>
                <a:gdLst/>
                <a:ahLst/>
                <a:cxnLst>
                  <a:cxn ang="0">
                    <a:pos x="0" y="152"/>
                  </a:cxn>
                  <a:cxn ang="0">
                    <a:pos x="708" y="0"/>
                  </a:cxn>
                  <a:cxn ang="0">
                    <a:pos x="1096" y="302"/>
                  </a:cxn>
                  <a:cxn ang="0">
                    <a:pos x="292" y="504"/>
                  </a:cxn>
                  <a:cxn ang="0">
                    <a:pos x="0" y="152"/>
                  </a:cxn>
                </a:cxnLst>
                <a:rect l="0" t="0" r="r" b="b"/>
                <a:pathLst>
                  <a:path w="1096" h="504">
                    <a:moveTo>
                      <a:pt x="0" y="152"/>
                    </a:moveTo>
                    <a:lnTo>
                      <a:pt x="708" y="0"/>
                    </a:lnTo>
                    <a:lnTo>
                      <a:pt x="1096" y="302"/>
                    </a:lnTo>
                    <a:lnTo>
                      <a:pt x="292" y="504"/>
                    </a:lnTo>
                    <a:lnTo>
                      <a:pt x="0" y="152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52" name="Freeform 9"/>
              <p:cNvSpPr>
                <a:spLocks noEditPoints="1"/>
              </p:cNvSpPr>
              <p:nvPr/>
            </p:nvSpPr>
            <p:spPr bwMode="auto">
              <a:xfrm>
                <a:off x="6846957" y="2168910"/>
                <a:ext cx="1330325" cy="1100138"/>
              </a:xfrm>
              <a:custGeom>
                <a:avLst/>
                <a:gdLst/>
                <a:ahLst/>
                <a:cxnLst>
                  <a:cxn ang="0">
                    <a:pos x="427" y="257"/>
                  </a:cxn>
                  <a:cxn ang="0">
                    <a:pos x="0" y="364"/>
                  </a:cxn>
                  <a:cxn ang="0">
                    <a:pos x="0" y="86"/>
                  </a:cxn>
                  <a:cxn ang="0">
                    <a:pos x="442" y="0"/>
                  </a:cxn>
                  <a:cxn ang="0">
                    <a:pos x="427" y="257"/>
                  </a:cxn>
                  <a:cxn ang="0">
                    <a:pos x="263" y="108"/>
                  </a:cxn>
                  <a:cxn ang="0">
                    <a:pos x="188" y="122"/>
                  </a:cxn>
                  <a:cxn ang="0">
                    <a:pos x="179" y="128"/>
                  </a:cxn>
                  <a:cxn ang="0">
                    <a:pos x="178" y="137"/>
                  </a:cxn>
                  <a:cxn ang="0">
                    <a:pos x="183" y="145"/>
                  </a:cxn>
                  <a:cxn ang="0">
                    <a:pos x="192" y="147"/>
                  </a:cxn>
                  <a:cxn ang="0">
                    <a:pos x="268" y="132"/>
                  </a:cxn>
                  <a:cxn ang="0">
                    <a:pos x="276" y="127"/>
                  </a:cxn>
                  <a:cxn ang="0">
                    <a:pos x="278" y="118"/>
                  </a:cxn>
                  <a:cxn ang="0">
                    <a:pos x="272" y="109"/>
                  </a:cxn>
                  <a:cxn ang="0">
                    <a:pos x="263" y="108"/>
                  </a:cxn>
                </a:cxnLst>
                <a:rect l="0" t="0" r="r" b="b"/>
                <a:pathLst>
                  <a:path w="442" h="364">
                    <a:moveTo>
                      <a:pt x="427" y="257"/>
                    </a:moveTo>
                    <a:cubicBezTo>
                      <a:pt x="0" y="364"/>
                      <a:pt x="0" y="364"/>
                      <a:pt x="0" y="364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442" y="0"/>
                      <a:pt x="442" y="0"/>
                      <a:pt x="442" y="0"/>
                    </a:cubicBezTo>
                    <a:lnTo>
                      <a:pt x="427" y="257"/>
                    </a:lnTo>
                    <a:close/>
                    <a:moveTo>
                      <a:pt x="263" y="108"/>
                    </a:moveTo>
                    <a:cubicBezTo>
                      <a:pt x="188" y="122"/>
                      <a:pt x="188" y="122"/>
                      <a:pt x="188" y="122"/>
                    </a:cubicBezTo>
                    <a:cubicBezTo>
                      <a:pt x="184" y="123"/>
                      <a:pt x="181" y="125"/>
                      <a:pt x="179" y="128"/>
                    </a:cubicBezTo>
                    <a:cubicBezTo>
                      <a:pt x="178" y="130"/>
                      <a:pt x="177" y="134"/>
                      <a:pt x="178" y="137"/>
                    </a:cubicBezTo>
                    <a:cubicBezTo>
                      <a:pt x="178" y="140"/>
                      <a:pt x="180" y="143"/>
                      <a:pt x="183" y="145"/>
                    </a:cubicBezTo>
                    <a:cubicBezTo>
                      <a:pt x="186" y="147"/>
                      <a:pt x="189" y="147"/>
                      <a:pt x="192" y="147"/>
                    </a:cubicBezTo>
                    <a:cubicBezTo>
                      <a:pt x="268" y="132"/>
                      <a:pt x="268" y="132"/>
                      <a:pt x="268" y="132"/>
                    </a:cubicBezTo>
                    <a:cubicBezTo>
                      <a:pt x="271" y="131"/>
                      <a:pt x="274" y="130"/>
                      <a:pt x="276" y="127"/>
                    </a:cubicBezTo>
                    <a:cubicBezTo>
                      <a:pt x="278" y="124"/>
                      <a:pt x="278" y="121"/>
                      <a:pt x="278" y="118"/>
                    </a:cubicBezTo>
                    <a:cubicBezTo>
                      <a:pt x="277" y="114"/>
                      <a:pt x="275" y="111"/>
                      <a:pt x="272" y="109"/>
                    </a:cubicBezTo>
                    <a:cubicBezTo>
                      <a:pt x="270" y="108"/>
                      <a:pt x="267" y="107"/>
                      <a:pt x="263" y="10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68" name="Freeform 8"/>
            <p:cNvSpPr/>
            <p:nvPr/>
          </p:nvSpPr>
          <p:spPr bwMode="auto">
            <a:xfrm>
              <a:off x="6365944" y="1951423"/>
              <a:ext cx="481013" cy="1317625"/>
            </a:xfrm>
            <a:custGeom>
              <a:avLst/>
              <a:gdLst/>
              <a:ahLst/>
              <a:cxnLst>
                <a:cxn ang="0">
                  <a:pos x="11" y="478"/>
                </a:cxn>
                <a:cxn ang="0">
                  <a:pos x="0" y="0"/>
                </a:cxn>
                <a:cxn ang="0">
                  <a:pos x="303" y="301"/>
                </a:cxn>
                <a:cxn ang="0">
                  <a:pos x="303" y="830"/>
                </a:cxn>
                <a:cxn ang="0">
                  <a:pos x="11" y="478"/>
                </a:cxn>
              </a:cxnLst>
              <a:rect l="0" t="0" r="r" b="b"/>
              <a:pathLst>
                <a:path w="303" h="830">
                  <a:moveTo>
                    <a:pt x="11" y="478"/>
                  </a:moveTo>
                  <a:lnTo>
                    <a:pt x="0" y="0"/>
                  </a:lnTo>
                  <a:lnTo>
                    <a:pt x="303" y="301"/>
                  </a:lnTo>
                  <a:lnTo>
                    <a:pt x="303" y="830"/>
                  </a:lnTo>
                  <a:lnTo>
                    <a:pt x="11" y="47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200" dirty="0" smtClean="0"/>
              <a:t>5.界面需求</a:t>
            </a:r>
          </a:p>
        </p:txBody>
      </p:sp>
      <p:grpSp>
        <p:nvGrpSpPr>
          <p:cNvPr id="2" name="Group 75"/>
          <p:cNvGrpSpPr/>
          <p:nvPr/>
        </p:nvGrpSpPr>
        <p:grpSpPr>
          <a:xfrm>
            <a:off x="4046823" y="2080367"/>
            <a:ext cx="1054190" cy="2652135"/>
            <a:chOff x="4053537" y="2080367"/>
            <a:chExt cx="1054190" cy="2652135"/>
          </a:xfrm>
        </p:grpSpPr>
        <p:sp>
          <p:nvSpPr>
            <p:cNvPr id="1030" name="Rectangle 6"/>
            <p:cNvSpPr>
              <a:spLocks noChangeArrowheads="1"/>
            </p:cNvSpPr>
            <p:nvPr/>
          </p:nvSpPr>
          <p:spPr bwMode="auto">
            <a:xfrm>
              <a:off x="4335748" y="2616678"/>
              <a:ext cx="532981" cy="576285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31" name="Freeform 7"/>
            <p:cNvSpPr/>
            <p:nvPr/>
          </p:nvSpPr>
          <p:spPr bwMode="auto">
            <a:xfrm>
              <a:off x="4335749" y="2616679"/>
              <a:ext cx="529650" cy="572954"/>
            </a:xfrm>
            <a:custGeom>
              <a:avLst/>
              <a:gdLst/>
              <a:ahLst/>
              <a:cxnLst>
                <a:cxn ang="0">
                  <a:pos x="0" y="344"/>
                </a:cxn>
                <a:cxn ang="0">
                  <a:pos x="0" y="0"/>
                </a:cxn>
                <a:cxn ang="0">
                  <a:pos x="318" y="0"/>
                </a:cxn>
                <a:cxn ang="0">
                  <a:pos x="318" y="344"/>
                </a:cxn>
              </a:cxnLst>
              <a:rect l="0" t="0" r="r" b="b"/>
              <a:pathLst>
                <a:path w="318" h="344">
                  <a:moveTo>
                    <a:pt x="0" y="344"/>
                  </a:moveTo>
                  <a:lnTo>
                    <a:pt x="0" y="0"/>
                  </a:lnTo>
                  <a:lnTo>
                    <a:pt x="318" y="0"/>
                  </a:lnTo>
                  <a:lnTo>
                    <a:pt x="318" y="344"/>
                  </a:lnTo>
                </a:path>
              </a:pathLst>
            </a:custGeom>
            <a:no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32" name="Freeform 8"/>
            <p:cNvSpPr/>
            <p:nvPr/>
          </p:nvSpPr>
          <p:spPr bwMode="auto">
            <a:xfrm>
              <a:off x="4335749" y="3975780"/>
              <a:ext cx="532981" cy="651236"/>
            </a:xfrm>
            <a:custGeom>
              <a:avLst/>
              <a:gdLst/>
              <a:ahLst/>
              <a:cxnLst>
                <a:cxn ang="0">
                  <a:pos x="134" y="0"/>
                </a:cxn>
                <a:cxn ang="0">
                  <a:pos x="134" y="109"/>
                </a:cxn>
                <a:cxn ang="0">
                  <a:pos x="67" y="165"/>
                </a:cxn>
                <a:cxn ang="0">
                  <a:pos x="0" y="109"/>
                </a:cxn>
                <a:cxn ang="0">
                  <a:pos x="0" y="0"/>
                </a:cxn>
                <a:cxn ang="0">
                  <a:pos x="134" y="0"/>
                </a:cxn>
              </a:cxnLst>
              <a:rect l="0" t="0" r="r" b="b"/>
              <a:pathLst>
                <a:path w="134" h="165">
                  <a:moveTo>
                    <a:pt x="134" y="0"/>
                  </a:moveTo>
                  <a:cubicBezTo>
                    <a:pt x="134" y="109"/>
                    <a:pt x="134" y="109"/>
                    <a:pt x="134" y="109"/>
                  </a:cubicBezTo>
                  <a:cubicBezTo>
                    <a:pt x="134" y="140"/>
                    <a:pt x="104" y="165"/>
                    <a:pt x="67" y="165"/>
                  </a:cubicBezTo>
                  <a:cubicBezTo>
                    <a:pt x="30" y="165"/>
                    <a:pt x="0" y="140"/>
                    <a:pt x="0" y="10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33" name="Rectangle 9"/>
            <p:cNvSpPr>
              <a:spLocks noChangeArrowheads="1"/>
            </p:cNvSpPr>
            <p:nvPr/>
          </p:nvSpPr>
          <p:spPr bwMode="auto">
            <a:xfrm>
              <a:off x="4335749" y="3461120"/>
              <a:ext cx="532981" cy="53464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34" name="Rectangle 10"/>
            <p:cNvSpPr>
              <a:spLocks noChangeArrowheads="1"/>
            </p:cNvSpPr>
            <p:nvPr/>
          </p:nvSpPr>
          <p:spPr bwMode="auto">
            <a:xfrm>
              <a:off x="4335750" y="3192964"/>
              <a:ext cx="532980" cy="268156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035" name="Oval 11"/>
            <p:cNvSpPr>
              <a:spLocks noChangeArrowheads="1"/>
            </p:cNvSpPr>
            <p:nvPr/>
          </p:nvSpPr>
          <p:spPr bwMode="auto">
            <a:xfrm>
              <a:off x="4335749" y="2588364"/>
              <a:ext cx="532981" cy="51633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3" name="Group 26"/>
            <p:cNvGrpSpPr/>
            <p:nvPr/>
          </p:nvGrpSpPr>
          <p:grpSpPr>
            <a:xfrm>
              <a:off x="4053537" y="2080367"/>
              <a:ext cx="1054190" cy="2652135"/>
              <a:chOff x="5381376" y="1311276"/>
              <a:chExt cx="1004780" cy="2527830"/>
            </a:xfrm>
          </p:grpSpPr>
          <p:sp>
            <p:nvSpPr>
              <p:cNvPr id="15" name="Arc 14"/>
              <p:cNvSpPr/>
              <p:nvPr/>
            </p:nvSpPr>
            <p:spPr>
              <a:xfrm rot="5400000">
                <a:off x="5562231" y="3168259"/>
                <a:ext cx="660399" cy="681296"/>
              </a:xfrm>
              <a:prstGeom prst="arc">
                <a:avLst>
                  <a:gd name="adj1" fmla="val 16200000"/>
                  <a:gd name="adj2" fmla="val 5582293"/>
                </a:avLst>
              </a:prstGeom>
              <a:ln w="285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 flipH="1" flipV="1">
                <a:off x="5551319" y="1599574"/>
                <a:ext cx="464" cy="1898973"/>
              </a:xfrm>
              <a:prstGeom prst="line">
                <a:avLst/>
              </a:prstGeom>
              <a:ln w="28575" cap="sq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 flipH="1" flipV="1">
                <a:off x="6232615" y="1601956"/>
                <a:ext cx="464" cy="1916474"/>
              </a:xfrm>
              <a:prstGeom prst="line">
                <a:avLst/>
              </a:prstGeom>
              <a:ln w="28575" cap="sq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Arc 21"/>
              <p:cNvSpPr/>
              <p:nvPr/>
            </p:nvSpPr>
            <p:spPr>
              <a:xfrm>
                <a:off x="6098121" y="1311276"/>
                <a:ext cx="288035" cy="288035"/>
              </a:xfrm>
              <a:prstGeom prst="arc">
                <a:avLst>
                  <a:gd name="adj1" fmla="val 16200000"/>
                  <a:gd name="adj2" fmla="val 5619728"/>
                </a:avLst>
              </a:prstGeom>
              <a:ln w="28575" cap="sq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4" name="Straight Connector 23"/>
              <p:cNvCxnSpPr>
                <a:stCxn id="22" idx="0"/>
              </p:cNvCxnSpPr>
              <p:nvPr/>
            </p:nvCxnSpPr>
            <p:spPr>
              <a:xfrm flipH="1">
                <a:off x="5525394" y="1311276"/>
                <a:ext cx="716745" cy="0"/>
              </a:xfrm>
              <a:prstGeom prst="line">
                <a:avLst/>
              </a:prstGeom>
              <a:ln w="28575" cap="sq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Arc 25"/>
              <p:cNvSpPr/>
              <p:nvPr/>
            </p:nvSpPr>
            <p:spPr>
              <a:xfrm flipH="1">
                <a:off x="5381376" y="1311276"/>
                <a:ext cx="288035" cy="288035"/>
              </a:xfrm>
              <a:prstGeom prst="arc">
                <a:avLst>
                  <a:gd name="adj1" fmla="val 16200000"/>
                  <a:gd name="adj2" fmla="val 5619728"/>
                </a:avLst>
              </a:prstGeom>
              <a:ln w="28575" cap="sq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" name="Group 76"/>
          <p:cNvGrpSpPr/>
          <p:nvPr/>
        </p:nvGrpSpPr>
        <p:grpSpPr>
          <a:xfrm>
            <a:off x="5461302" y="2616678"/>
            <a:ext cx="852268" cy="2144138"/>
            <a:chOff x="5470827" y="2616678"/>
            <a:chExt cx="852268" cy="2144138"/>
          </a:xfrm>
        </p:grpSpPr>
        <p:sp>
          <p:nvSpPr>
            <p:cNvPr id="31" name="Rectangle 6"/>
            <p:cNvSpPr>
              <a:spLocks noChangeArrowheads="1"/>
            </p:cNvSpPr>
            <p:nvPr/>
          </p:nvSpPr>
          <p:spPr bwMode="auto">
            <a:xfrm>
              <a:off x="5698984" y="3050262"/>
              <a:ext cx="430892" cy="46590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7"/>
            <p:cNvSpPr/>
            <p:nvPr/>
          </p:nvSpPr>
          <p:spPr bwMode="auto">
            <a:xfrm>
              <a:off x="5698984" y="3050263"/>
              <a:ext cx="428199" cy="463209"/>
            </a:xfrm>
            <a:custGeom>
              <a:avLst/>
              <a:gdLst/>
              <a:ahLst/>
              <a:cxnLst>
                <a:cxn ang="0">
                  <a:pos x="0" y="344"/>
                </a:cxn>
                <a:cxn ang="0">
                  <a:pos x="0" y="0"/>
                </a:cxn>
                <a:cxn ang="0">
                  <a:pos x="318" y="0"/>
                </a:cxn>
                <a:cxn ang="0">
                  <a:pos x="318" y="344"/>
                </a:cxn>
              </a:cxnLst>
              <a:rect l="0" t="0" r="r" b="b"/>
              <a:pathLst>
                <a:path w="318" h="344">
                  <a:moveTo>
                    <a:pt x="0" y="344"/>
                  </a:moveTo>
                  <a:lnTo>
                    <a:pt x="0" y="0"/>
                  </a:lnTo>
                  <a:lnTo>
                    <a:pt x="318" y="0"/>
                  </a:lnTo>
                  <a:lnTo>
                    <a:pt x="318" y="344"/>
                  </a:lnTo>
                </a:path>
              </a:pathLst>
            </a:custGeom>
            <a:no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8"/>
            <p:cNvSpPr/>
            <p:nvPr/>
          </p:nvSpPr>
          <p:spPr bwMode="auto">
            <a:xfrm>
              <a:off x="5698984" y="4149038"/>
              <a:ext cx="430892" cy="526497"/>
            </a:xfrm>
            <a:custGeom>
              <a:avLst/>
              <a:gdLst/>
              <a:ahLst/>
              <a:cxnLst>
                <a:cxn ang="0">
                  <a:pos x="134" y="0"/>
                </a:cxn>
                <a:cxn ang="0">
                  <a:pos x="134" y="109"/>
                </a:cxn>
                <a:cxn ang="0">
                  <a:pos x="67" y="165"/>
                </a:cxn>
                <a:cxn ang="0">
                  <a:pos x="0" y="109"/>
                </a:cxn>
                <a:cxn ang="0">
                  <a:pos x="0" y="0"/>
                </a:cxn>
                <a:cxn ang="0">
                  <a:pos x="134" y="0"/>
                </a:cxn>
              </a:cxnLst>
              <a:rect l="0" t="0" r="r" b="b"/>
              <a:pathLst>
                <a:path w="134" h="165">
                  <a:moveTo>
                    <a:pt x="134" y="0"/>
                  </a:moveTo>
                  <a:cubicBezTo>
                    <a:pt x="134" y="109"/>
                    <a:pt x="134" y="109"/>
                    <a:pt x="134" y="109"/>
                  </a:cubicBezTo>
                  <a:cubicBezTo>
                    <a:pt x="134" y="140"/>
                    <a:pt x="104" y="165"/>
                    <a:pt x="67" y="165"/>
                  </a:cubicBezTo>
                  <a:cubicBezTo>
                    <a:pt x="30" y="165"/>
                    <a:pt x="0" y="140"/>
                    <a:pt x="0" y="10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" name="Rectangle 9"/>
            <p:cNvSpPr>
              <a:spLocks noChangeArrowheads="1"/>
            </p:cNvSpPr>
            <p:nvPr/>
          </p:nvSpPr>
          <p:spPr bwMode="auto">
            <a:xfrm>
              <a:off x="5698984" y="3732958"/>
              <a:ext cx="430892" cy="43223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" name="Rectangle 10"/>
            <p:cNvSpPr>
              <a:spLocks noChangeArrowheads="1"/>
            </p:cNvSpPr>
            <p:nvPr/>
          </p:nvSpPr>
          <p:spPr bwMode="auto">
            <a:xfrm>
              <a:off x="5698984" y="3516165"/>
              <a:ext cx="430892" cy="216793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" name="Oval 11"/>
            <p:cNvSpPr>
              <a:spLocks noChangeArrowheads="1"/>
            </p:cNvSpPr>
            <p:nvPr/>
          </p:nvSpPr>
          <p:spPr bwMode="auto">
            <a:xfrm>
              <a:off x="5698984" y="3027372"/>
              <a:ext cx="430892" cy="41743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5" name="Group 36"/>
            <p:cNvGrpSpPr/>
            <p:nvPr/>
          </p:nvGrpSpPr>
          <p:grpSpPr>
            <a:xfrm>
              <a:off x="5470827" y="2616678"/>
              <a:ext cx="852268" cy="2144138"/>
              <a:chOff x="5381376" y="1311276"/>
              <a:chExt cx="1004780" cy="2527830"/>
            </a:xfrm>
          </p:grpSpPr>
          <p:sp>
            <p:nvSpPr>
              <p:cNvPr id="38" name="Arc 37"/>
              <p:cNvSpPr/>
              <p:nvPr/>
            </p:nvSpPr>
            <p:spPr>
              <a:xfrm rot="5400000">
                <a:off x="5562231" y="3168259"/>
                <a:ext cx="660399" cy="681296"/>
              </a:xfrm>
              <a:prstGeom prst="arc">
                <a:avLst>
                  <a:gd name="adj1" fmla="val 16200000"/>
                  <a:gd name="adj2" fmla="val 5582293"/>
                </a:avLst>
              </a:prstGeom>
              <a:ln w="28575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 flipH="1" flipV="1">
                <a:off x="5551319" y="1599574"/>
                <a:ext cx="464" cy="1898973"/>
              </a:xfrm>
              <a:prstGeom prst="line">
                <a:avLst/>
              </a:prstGeom>
              <a:ln w="28575" cap="sq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flipH="1" flipV="1">
                <a:off x="6232615" y="1601956"/>
                <a:ext cx="464" cy="1916474"/>
              </a:xfrm>
              <a:prstGeom prst="line">
                <a:avLst/>
              </a:prstGeom>
              <a:ln w="28575" cap="sq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Arc 40"/>
              <p:cNvSpPr/>
              <p:nvPr/>
            </p:nvSpPr>
            <p:spPr>
              <a:xfrm>
                <a:off x="6098121" y="1311276"/>
                <a:ext cx="288035" cy="288035"/>
              </a:xfrm>
              <a:prstGeom prst="arc">
                <a:avLst>
                  <a:gd name="adj1" fmla="val 16200000"/>
                  <a:gd name="adj2" fmla="val 5619728"/>
                </a:avLst>
              </a:prstGeom>
              <a:ln w="28575" cap="sq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" name="Straight Connector 41"/>
              <p:cNvCxnSpPr>
                <a:stCxn id="41" idx="0"/>
              </p:cNvCxnSpPr>
              <p:nvPr/>
            </p:nvCxnSpPr>
            <p:spPr>
              <a:xfrm flipH="1">
                <a:off x="5525394" y="1311276"/>
                <a:ext cx="716745" cy="0"/>
              </a:xfrm>
              <a:prstGeom prst="line">
                <a:avLst/>
              </a:prstGeom>
              <a:ln w="28575" cap="sq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Arc 42"/>
              <p:cNvSpPr/>
              <p:nvPr/>
            </p:nvSpPr>
            <p:spPr>
              <a:xfrm flipH="1">
                <a:off x="5381376" y="1311276"/>
                <a:ext cx="288035" cy="288035"/>
              </a:xfrm>
              <a:prstGeom prst="arc">
                <a:avLst>
                  <a:gd name="adj1" fmla="val 16200000"/>
                  <a:gd name="adj2" fmla="val 5619728"/>
                </a:avLst>
              </a:prstGeom>
              <a:ln w="28575" cap="sq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" name="Group 77"/>
          <p:cNvGrpSpPr/>
          <p:nvPr/>
        </p:nvGrpSpPr>
        <p:grpSpPr>
          <a:xfrm>
            <a:off x="2834265" y="2616678"/>
            <a:ext cx="852268" cy="2144138"/>
            <a:chOff x="2843790" y="2616678"/>
            <a:chExt cx="852268" cy="2144138"/>
          </a:xfrm>
        </p:grpSpPr>
        <p:sp>
          <p:nvSpPr>
            <p:cNvPr id="45" name="Rectangle 6"/>
            <p:cNvSpPr>
              <a:spLocks noChangeArrowheads="1"/>
            </p:cNvSpPr>
            <p:nvPr/>
          </p:nvSpPr>
          <p:spPr bwMode="auto">
            <a:xfrm>
              <a:off x="3071947" y="3050262"/>
              <a:ext cx="430892" cy="465902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6" name="Freeform 7"/>
            <p:cNvSpPr/>
            <p:nvPr/>
          </p:nvSpPr>
          <p:spPr bwMode="auto">
            <a:xfrm>
              <a:off x="3071947" y="3050263"/>
              <a:ext cx="428199" cy="463209"/>
            </a:xfrm>
            <a:custGeom>
              <a:avLst/>
              <a:gdLst/>
              <a:ahLst/>
              <a:cxnLst>
                <a:cxn ang="0">
                  <a:pos x="0" y="344"/>
                </a:cxn>
                <a:cxn ang="0">
                  <a:pos x="0" y="0"/>
                </a:cxn>
                <a:cxn ang="0">
                  <a:pos x="318" y="0"/>
                </a:cxn>
                <a:cxn ang="0">
                  <a:pos x="318" y="344"/>
                </a:cxn>
              </a:cxnLst>
              <a:rect l="0" t="0" r="r" b="b"/>
              <a:pathLst>
                <a:path w="318" h="344">
                  <a:moveTo>
                    <a:pt x="0" y="344"/>
                  </a:moveTo>
                  <a:lnTo>
                    <a:pt x="0" y="0"/>
                  </a:lnTo>
                  <a:lnTo>
                    <a:pt x="318" y="0"/>
                  </a:lnTo>
                  <a:lnTo>
                    <a:pt x="318" y="344"/>
                  </a:lnTo>
                </a:path>
              </a:pathLst>
            </a:custGeom>
            <a:no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7" name="Freeform 8"/>
            <p:cNvSpPr/>
            <p:nvPr/>
          </p:nvSpPr>
          <p:spPr bwMode="auto">
            <a:xfrm>
              <a:off x="3071947" y="4149038"/>
              <a:ext cx="430892" cy="526497"/>
            </a:xfrm>
            <a:custGeom>
              <a:avLst/>
              <a:gdLst/>
              <a:ahLst/>
              <a:cxnLst>
                <a:cxn ang="0">
                  <a:pos x="134" y="0"/>
                </a:cxn>
                <a:cxn ang="0">
                  <a:pos x="134" y="109"/>
                </a:cxn>
                <a:cxn ang="0">
                  <a:pos x="67" y="165"/>
                </a:cxn>
                <a:cxn ang="0">
                  <a:pos x="0" y="109"/>
                </a:cxn>
                <a:cxn ang="0">
                  <a:pos x="0" y="0"/>
                </a:cxn>
                <a:cxn ang="0">
                  <a:pos x="134" y="0"/>
                </a:cxn>
              </a:cxnLst>
              <a:rect l="0" t="0" r="r" b="b"/>
              <a:pathLst>
                <a:path w="134" h="165">
                  <a:moveTo>
                    <a:pt x="134" y="0"/>
                  </a:moveTo>
                  <a:cubicBezTo>
                    <a:pt x="134" y="109"/>
                    <a:pt x="134" y="109"/>
                    <a:pt x="134" y="109"/>
                  </a:cubicBezTo>
                  <a:cubicBezTo>
                    <a:pt x="134" y="140"/>
                    <a:pt x="104" y="165"/>
                    <a:pt x="67" y="165"/>
                  </a:cubicBezTo>
                  <a:cubicBezTo>
                    <a:pt x="30" y="165"/>
                    <a:pt x="0" y="140"/>
                    <a:pt x="0" y="10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8" name="Rectangle 9"/>
            <p:cNvSpPr>
              <a:spLocks noChangeArrowheads="1"/>
            </p:cNvSpPr>
            <p:nvPr/>
          </p:nvSpPr>
          <p:spPr bwMode="auto">
            <a:xfrm>
              <a:off x="3071947" y="3732958"/>
              <a:ext cx="430892" cy="43223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9" name="Rectangle 10"/>
            <p:cNvSpPr>
              <a:spLocks noChangeArrowheads="1"/>
            </p:cNvSpPr>
            <p:nvPr/>
          </p:nvSpPr>
          <p:spPr bwMode="auto">
            <a:xfrm>
              <a:off x="3071947" y="3516165"/>
              <a:ext cx="430892" cy="21679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0" name="Oval 11"/>
            <p:cNvSpPr>
              <a:spLocks noChangeArrowheads="1"/>
            </p:cNvSpPr>
            <p:nvPr/>
          </p:nvSpPr>
          <p:spPr bwMode="auto">
            <a:xfrm>
              <a:off x="3071947" y="3027372"/>
              <a:ext cx="430892" cy="41743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9" name="Group 50"/>
            <p:cNvGrpSpPr/>
            <p:nvPr/>
          </p:nvGrpSpPr>
          <p:grpSpPr>
            <a:xfrm>
              <a:off x="2843790" y="2616678"/>
              <a:ext cx="852268" cy="2144138"/>
              <a:chOff x="5381376" y="1311276"/>
              <a:chExt cx="1004780" cy="2527830"/>
            </a:xfrm>
          </p:grpSpPr>
          <p:sp>
            <p:nvSpPr>
              <p:cNvPr id="52" name="Arc 51"/>
              <p:cNvSpPr/>
              <p:nvPr/>
            </p:nvSpPr>
            <p:spPr>
              <a:xfrm rot="5400000">
                <a:off x="5562231" y="3168259"/>
                <a:ext cx="660399" cy="681296"/>
              </a:xfrm>
              <a:prstGeom prst="arc">
                <a:avLst>
                  <a:gd name="adj1" fmla="val 16200000"/>
                  <a:gd name="adj2" fmla="val 5582293"/>
                </a:avLst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3" name="Straight Connector 52"/>
              <p:cNvCxnSpPr/>
              <p:nvPr/>
            </p:nvCxnSpPr>
            <p:spPr>
              <a:xfrm flipH="1" flipV="1">
                <a:off x="5551319" y="1599574"/>
                <a:ext cx="464" cy="1898973"/>
              </a:xfrm>
              <a:prstGeom prst="line">
                <a:avLst/>
              </a:prstGeom>
              <a:ln w="28575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 flipH="1" flipV="1">
                <a:off x="6232615" y="1601956"/>
                <a:ext cx="464" cy="1916474"/>
              </a:xfrm>
              <a:prstGeom prst="line">
                <a:avLst/>
              </a:prstGeom>
              <a:ln w="28575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5" name="Arc 54"/>
              <p:cNvSpPr/>
              <p:nvPr/>
            </p:nvSpPr>
            <p:spPr>
              <a:xfrm>
                <a:off x="6098121" y="1311276"/>
                <a:ext cx="288035" cy="288035"/>
              </a:xfrm>
              <a:prstGeom prst="arc">
                <a:avLst>
                  <a:gd name="adj1" fmla="val 16200000"/>
                  <a:gd name="adj2" fmla="val 5619728"/>
                </a:avLst>
              </a:prstGeom>
              <a:ln w="28575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6" name="Straight Connector 55"/>
              <p:cNvCxnSpPr>
                <a:stCxn id="55" idx="0"/>
              </p:cNvCxnSpPr>
              <p:nvPr/>
            </p:nvCxnSpPr>
            <p:spPr>
              <a:xfrm flipH="1">
                <a:off x="5525394" y="1311276"/>
                <a:ext cx="716745" cy="0"/>
              </a:xfrm>
              <a:prstGeom prst="line">
                <a:avLst/>
              </a:prstGeom>
              <a:ln w="28575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Arc 56"/>
              <p:cNvSpPr/>
              <p:nvPr/>
            </p:nvSpPr>
            <p:spPr>
              <a:xfrm flipH="1">
                <a:off x="5381376" y="1311276"/>
                <a:ext cx="288035" cy="288035"/>
              </a:xfrm>
              <a:prstGeom prst="arc">
                <a:avLst>
                  <a:gd name="adj1" fmla="val 16200000"/>
                  <a:gd name="adj2" fmla="val 5619728"/>
                </a:avLst>
              </a:prstGeom>
              <a:ln w="28575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59" name="Elbow Connector 58"/>
          <p:cNvCxnSpPr/>
          <p:nvPr/>
        </p:nvCxnSpPr>
        <p:spPr>
          <a:xfrm>
            <a:off x="1989210" y="1978741"/>
            <a:ext cx="1267354" cy="593009"/>
          </a:xfrm>
          <a:prstGeom prst="bentConnector3">
            <a:avLst>
              <a:gd name="adj1" fmla="val 100355"/>
            </a:avLst>
          </a:prstGeom>
          <a:ln w="1905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/>
          <p:nvPr/>
        </p:nvCxnSpPr>
        <p:spPr>
          <a:xfrm flipH="1">
            <a:off x="5896961" y="1978741"/>
            <a:ext cx="1267354" cy="593009"/>
          </a:xfrm>
          <a:prstGeom prst="bentConnector3">
            <a:avLst>
              <a:gd name="adj1" fmla="val 100355"/>
            </a:avLst>
          </a:prstGeom>
          <a:ln w="19050">
            <a:solidFill>
              <a:schemeClr val="accent3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29"/>
          <p:cNvGrpSpPr/>
          <p:nvPr/>
        </p:nvGrpSpPr>
        <p:grpSpPr>
          <a:xfrm>
            <a:off x="349250" y="1876425"/>
            <a:ext cx="1976120" cy="2585381"/>
            <a:chOff x="535231" y="1712411"/>
            <a:chExt cx="1089983" cy="1562417"/>
          </a:xfrm>
        </p:grpSpPr>
        <p:sp>
          <p:nvSpPr>
            <p:cNvPr id="65" name="Text Placeholder 3"/>
            <p:cNvSpPr txBox="1"/>
            <p:nvPr/>
          </p:nvSpPr>
          <p:spPr>
            <a:xfrm>
              <a:off x="748884" y="1712411"/>
              <a:ext cx="616793" cy="185734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5.1主界面</a:t>
              </a:r>
            </a:p>
          </p:txBody>
        </p:sp>
        <p:sp>
          <p:nvSpPr>
            <p:cNvPr id="66" name="Text Placeholder 3"/>
            <p:cNvSpPr txBox="1"/>
            <p:nvPr/>
          </p:nvSpPr>
          <p:spPr>
            <a:xfrm>
              <a:off x="535231" y="1935931"/>
              <a:ext cx="1089983" cy="1338897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/>
              <a:r>
                <a:rPr lang="en-US" sz="1800" dirty="0" smtClean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分为三个板块，第一个板块是学习时间，进行学习的倒计时。第二个板块是备忘录，进行事件的记录及查询，第三个板块是目标制定及计划。</a:t>
              </a:r>
            </a:p>
          </p:txBody>
        </p:sp>
      </p:grpSp>
      <p:grpSp>
        <p:nvGrpSpPr>
          <p:cNvPr id="11" name="Group 29"/>
          <p:cNvGrpSpPr/>
          <p:nvPr/>
        </p:nvGrpSpPr>
        <p:grpSpPr>
          <a:xfrm>
            <a:off x="6934200" y="2080261"/>
            <a:ext cx="2127885" cy="2140876"/>
            <a:chOff x="798971" y="1773690"/>
            <a:chExt cx="826142" cy="723642"/>
          </a:xfrm>
        </p:grpSpPr>
        <p:sp>
          <p:nvSpPr>
            <p:cNvPr id="71" name="Text Placeholder 3"/>
            <p:cNvSpPr txBox="1"/>
            <p:nvPr/>
          </p:nvSpPr>
          <p:spPr>
            <a:xfrm>
              <a:off x="815746" y="1773690"/>
              <a:ext cx="757594" cy="103885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5.2查询界面</a:t>
              </a:r>
            </a:p>
          </p:txBody>
        </p:sp>
        <p:sp>
          <p:nvSpPr>
            <p:cNvPr id="72" name="Text Placeholder 3"/>
            <p:cNvSpPr txBox="1"/>
            <p:nvPr/>
          </p:nvSpPr>
          <p:spPr>
            <a:xfrm>
              <a:off x="798971" y="1935625"/>
              <a:ext cx="826142" cy="561707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just"/>
              <a:r>
                <a:rPr lang="en-US" sz="1800" dirty="0" smtClean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可以按日期查询每天每周的目标计划，也可以查询自己的备忘录。简洁明了，能够明确的得到自己想要查询的结构。</a:t>
              </a:r>
            </a:p>
          </p:txBody>
        </p:sp>
      </p:grpSp>
      <p:grpSp>
        <p:nvGrpSpPr>
          <p:cNvPr id="12" name="Group 29"/>
          <p:cNvGrpSpPr/>
          <p:nvPr/>
        </p:nvGrpSpPr>
        <p:grpSpPr>
          <a:xfrm>
            <a:off x="1438275" y="771525"/>
            <a:ext cx="6414135" cy="951960"/>
            <a:chOff x="798970" y="1704791"/>
            <a:chExt cx="826142" cy="760307"/>
          </a:xfrm>
        </p:grpSpPr>
        <p:sp>
          <p:nvSpPr>
            <p:cNvPr id="74" name="Text Placeholder 3"/>
            <p:cNvSpPr txBox="1"/>
            <p:nvPr/>
          </p:nvSpPr>
          <p:spPr>
            <a:xfrm>
              <a:off x="826783" y="1704791"/>
              <a:ext cx="757594" cy="245465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sz="2000" b="1" i="0" u="none" strike="noStrike" cap="none" spc="0" normalizeH="0" baseline="0" noProof="0" dirty="0" smtClean="0">
                  <a:solidFill>
                    <a:schemeClr val="accent2"/>
                  </a:solidFill>
                </a:rPr>
                <a:t>5.3注册界面</a:t>
              </a:r>
              <a:endPara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5" name="Text Placeholder 3"/>
            <p:cNvSpPr txBox="1"/>
            <p:nvPr/>
          </p:nvSpPr>
          <p:spPr>
            <a:xfrm>
              <a:off x="798970" y="2022856"/>
              <a:ext cx="826142" cy="44224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r>
                <a:rPr lang="en-US" sz="1800" dirty="0" smtClean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用户可以主界面上选择注册，在注册界面上填写自己的基本信息（昵称，性别。爱好，年龄，以及最大的一个梦想。。。）</a:t>
              </a:r>
            </a:p>
          </p:txBody>
        </p:sp>
      </p:grpSp>
      <p:grpSp>
        <p:nvGrpSpPr>
          <p:cNvPr id="19" name="Group 87"/>
          <p:cNvGrpSpPr/>
          <p:nvPr/>
        </p:nvGrpSpPr>
        <p:grpSpPr>
          <a:xfrm>
            <a:off x="3074177" y="2596247"/>
            <a:ext cx="403290" cy="436359"/>
            <a:chOff x="758036" y="1904963"/>
            <a:chExt cx="403290" cy="436359"/>
          </a:xfrm>
          <a:solidFill>
            <a:schemeClr val="accent1"/>
          </a:solidFill>
        </p:grpSpPr>
        <p:sp>
          <p:nvSpPr>
            <p:cNvPr id="89" name="Oval 88"/>
            <p:cNvSpPr/>
            <p:nvPr/>
          </p:nvSpPr>
          <p:spPr>
            <a:xfrm>
              <a:off x="758036" y="1985478"/>
              <a:ext cx="237229" cy="2372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Oval 89"/>
            <p:cNvSpPr>
              <a:spLocks noChangeAspect="1"/>
            </p:cNvSpPr>
            <p:nvPr/>
          </p:nvSpPr>
          <p:spPr>
            <a:xfrm>
              <a:off x="995265" y="2222707"/>
              <a:ext cx="118615" cy="1186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Oval 90"/>
            <p:cNvSpPr>
              <a:spLocks noChangeAspect="1"/>
            </p:cNvSpPr>
            <p:nvPr/>
          </p:nvSpPr>
          <p:spPr>
            <a:xfrm>
              <a:off x="1054572" y="1904963"/>
              <a:ext cx="106754" cy="1067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91"/>
          <p:cNvGrpSpPr/>
          <p:nvPr/>
        </p:nvGrpSpPr>
        <p:grpSpPr>
          <a:xfrm>
            <a:off x="4428163" y="1957123"/>
            <a:ext cx="370651" cy="495666"/>
            <a:chOff x="802535" y="1904963"/>
            <a:chExt cx="370651" cy="495666"/>
          </a:xfrm>
          <a:solidFill>
            <a:schemeClr val="accent2"/>
          </a:solidFill>
        </p:grpSpPr>
        <p:sp>
          <p:nvSpPr>
            <p:cNvPr id="93" name="Oval 92"/>
            <p:cNvSpPr/>
            <p:nvPr/>
          </p:nvSpPr>
          <p:spPr>
            <a:xfrm>
              <a:off x="935957" y="2063300"/>
              <a:ext cx="237229" cy="2372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Oval 93"/>
            <p:cNvSpPr>
              <a:spLocks noChangeAspect="1"/>
            </p:cNvSpPr>
            <p:nvPr/>
          </p:nvSpPr>
          <p:spPr>
            <a:xfrm>
              <a:off x="802535" y="2282014"/>
              <a:ext cx="118615" cy="1186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Oval 94"/>
            <p:cNvSpPr>
              <a:spLocks noChangeAspect="1"/>
            </p:cNvSpPr>
            <p:nvPr/>
          </p:nvSpPr>
          <p:spPr>
            <a:xfrm>
              <a:off x="1054572" y="1904963"/>
              <a:ext cx="106754" cy="1067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95"/>
          <p:cNvGrpSpPr/>
          <p:nvPr/>
        </p:nvGrpSpPr>
        <p:grpSpPr>
          <a:xfrm>
            <a:off x="5695316" y="2563463"/>
            <a:ext cx="403290" cy="436359"/>
            <a:chOff x="758036" y="1904963"/>
            <a:chExt cx="403290" cy="436359"/>
          </a:xfrm>
          <a:solidFill>
            <a:schemeClr val="accent3"/>
          </a:solidFill>
        </p:grpSpPr>
        <p:sp>
          <p:nvSpPr>
            <p:cNvPr id="97" name="Oval 96"/>
            <p:cNvSpPr/>
            <p:nvPr/>
          </p:nvSpPr>
          <p:spPr>
            <a:xfrm>
              <a:off x="758036" y="1985478"/>
              <a:ext cx="237229" cy="2372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Oval 97"/>
            <p:cNvSpPr>
              <a:spLocks noChangeAspect="1"/>
            </p:cNvSpPr>
            <p:nvPr/>
          </p:nvSpPr>
          <p:spPr>
            <a:xfrm>
              <a:off x="995265" y="2222707"/>
              <a:ext cx="118615" cy="1186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Oval 98"/>
            <p:cNvSpPr>
              <a:spLocks noChangeAspect="1"/>
            </p:cNvSpPr>
            <p:nvPr/>
          </p:nvSpPr>
          <p:spPr>
            <a:xfrm>
              <a:off x="1054572" y="1904963"/>
              <a:ext cx="106754" cy="1067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/>
        </p:nvGrpSpPr>
        <p:grpSpPr>
          <a:xfrm>
            <a:off x="5811814" y="1109683"/>
            <a:ext cx="812800" cy="2201863"/>
            <a:chOff x="5523779" y="1246789"/>
            <a:chExt cx="812800" cy="2201863"/>
          </a:xfrm>
        </p:grpSpPr>
        <p:sp>
          <p:nvSpPr>
            <p:cNvPr id="6149" name="Freeform 5"/>
            <p:cNvSpPr/>
            <p:nvPr/>
          </p:nvSpPr>
          <p:spPr bwMode="auto">
            <a:xfrm>
              <a:off x="5907954" y="1519839"/>
              <a:ext cx="428625" cy="1928813"/>
            </a:xfrm>
            <a:custGeom>
              <a:avLst/>
              <a:gdLst/>
              <a:ahLst/>
              <a:cxnLst>
                <a:cxn ang="0">
                  <a:pos x="0" y="152"/>
                </a:cxn>
                <a:cxn ang="0">
                  <a:pos x="270" y="0"/>
                </a:cxn>
                <a:cxn ang="0">
                  <a:pos x="270" y="1061"/>
                </a:cxn>
                <a:cxn ang="0">
                  <a:pos x="0" y="1215"/>
                </a:cxn>
                <a:cxn ang="0">
                  <a:pos x="0" y="1215"/>
                </a:cxn>
                <a:cxn ang="0">
                  <a:pos x="0" y="152"/>
                </a:cxn>
              </a:cxnLst>
              <a:rect l="0" t="0" r="r" b="b"/>
              <a:pathLst>
                <a:path w="270" h="1215">
                  <a:moveTo>
                    <a:pt x="0" y="152"/>
                  </a:moveTo>
                  <a:lnTo>
                    <a:pt x="270" y="0"/>
                  </a:lnTo>
                  <a:lnTo>
                    <a:pt x="270" y="1061"/>
                  </a:lnTo>
                  <a:lnTo>
                    <a:pt x="0" y="1215"/>
                  </a:lnTo>
                  <a:lnTo>
                    <a:pt x="0" y="1215"/>
                  </a:lnTo>
                  <a:lnTo>
                    <a:pt x="0" y="15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50" name="Freeform 6"/>
            <p:cNvSpPr/>
            <p:nvPr/>
          </p:nvSpPr>
          <p:spPr bwMode="auto">
            <a:xfrm>
              <a:off x="5523779" y="1246789"/>
              <a:ext cx="812800" cy="514350"/>
            </a:xfrm>
            <a:custGeom>
              <a:avLst/>
              <a:gdLst/>
              <a:ahLst/>
              <a:cxnLst>
                <a:cxn ang="0">
                  <a:pos x="242" y="324"/>
                </a:cxn>
                <a:cxn ang="0">
                  <a:pos x="0" y="151"/>
                </a:cxn>
                <a:cxn ang="0">
                  <a:pos x="271" y="0"/>
                </a:cxn>
                <a:cxn ang="0">
                  <a:pos x="512" y="172"/>
                </a:cxn>
                <a:cxn ang="0">
                  <a:pos x="242" y="324"/>
                </a:cxn>
              </a:cxnLst>
              <a:rect l="0" t="0" r="r" b="b"/>
              <a:pathLst>
                <a:path w="512" h="324">
                  <a:moveTo>
                    <a:pt x="242" y="324"/>
                  </a:moveTo>
                  <a:lnTo>
                    <a:pt x="0" y="151"/>
                  </a:lnTo>
                  <a:lnTo>
                    <a:pt x="271" y="0"/>
                  </a:lnTo>
                  <a:lnTo>
                    <a:pt x="512" y="172"/>
                  </a:lnTo>
                  <a:lnTo>
                    <a:pt x="242" y="32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51" name="Freeform 7"/>
            <p:cNvSpPr/>
            <p:nvPr/>
          </p:nvSpPr>
          <p:spPr bwMode="auto">
            <a:xfrm>
              <a:off x="5523779" y="1486502"/>
              <a:ext cx="384175" cy="1962150"/>
            </a:xfrm>
            <a:custGeom>
              <a:avLst/>
              <a:gdLst/>
              <a:ahLst/>
              <a:cxnLst>
                <a:cxn ang="0">
                  <a:pos x="0" y="1062"/>
                </a:cxn>
                <a:cxn ang="0">
                  <a:pos x="0" y="0"/>
                </a:cxn>
                <a:cxn ang="0">
                  <a:pos x="242" y="173"/>
                </a:cxn>
                <a:cxn ang="0">
                  <a:pos x="242" y="1236"/>
                </a:cxn>
                <a:cxn ang="0">
                  <a:pos x="0" y="1062"/>
                </a:cxn>
              </a:cxnLst>
              <a:rect l="0" t="0" r="r" b="b"/>
              <a:pathLst>
                <a:path w="242" h="1236">
                  <a:moveTo>
                    <a:pt x="0" y="1062"/>
                  </a:moveTo>
                  <a:lnTo>
                    <a:pt x="0" y="0"/>
                  </a:lnTo>
                  <a:lnTo>
                    <a:pt x="242" y="173"/>
                  </a:lnTo>
                  <a:lnTo>
                    <a:pt x="242" y="1236"/>
                  </a:lnTo>
                  <a:lnTo>
                    <a:pt x="0" y="1062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6168" name="Freeform 24"/>
          <p:cNvSpPr/>
          <p:nvPr/>
        </p:nvSpPr>
        <p:spPr bwMode="auto">
          <a:xfrm>
            <a:off x="4168751" y="3035321"/>
            <a:ext cx="1946275" cy="276225"/>
          </a:xfrm>
          <a:custGeom>
            <a:avLst/>
            <a:gdLst/>
            <a:ahLst/>
            <a:cxnLst>
              <a:cxn ang="0">
                <a:pos x="1226" y="174"/>
              </a:cxn>
              <a:cxn ang="0">
                <a:pos x="0" y="174"/>
              </a:cxn>
              <a:cxn ang="0">
                <a:pos x="0" y="0"/>
              </a:cxn>
              <a:cxn ang="0">
                <a:pos x="983" y="0"/>
              </a:cxn>
              <a:cxn ang="0">
                <a:pos x="1226" y="174"/>
              </a:cxn>
            </a:cxnLst>
            <a:rect l="0" t="0" r="r" b="b"/>
            <a:pathLst>
              <a:path w="1226" h="174">
                <a:moveTo>
                  <a:pt x="1226" y="174"/>
                </a:moveTo>
                <a:lnTo>
                  <a:pt x="0" y="174"/>
                </a:lnTo>
                <a:lnTo>
                  <a:pt x="0" y="0"/>
                </a:lnTo>
                <a:lnTo>
                  <a:pt x="983" y="0"/>
                </a:lnTo>
                <a:lnTo>
                  <a:pt x="1226" y="174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15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 smtClean="0"/>
              <a:t>6.其他需求</a:t>
            </a:r>
          </a:p>
        </p:txBody>
      </p:sp>
      <p:grpSp>
        <p:nvGrpSpPr>
          <p:cNvPr id="76" name="Group 75"/>
          <p:cNvGrpSpPr/>
          <p:nvPr/>
        </p:nvGrpSpPr>
        <p:grpSpPr>
          <a:xfrm>
            <a:off x="6244792" y="1782253"/>
            <a:ext cx="811213" cy="1862138"/>
            <a:chOff x="6244792" y="1782253"/>
            <a:chExt cx="811213" cy="1862138"/>
          </a:xfrm>
        </p:grpSpPr>
        <p:sp>
          <p:nvSpPr>
            <p:cNvPr id="6152" name="Freeform 8"/>
            <p:cNvSpPr/>
            <p:nvPr/>
          </p:nvSpPr>
          <p:spPr bwMode="auto">
            <a:xfrm>
              <a:off x="6244792" y="1782253"/>
              <a:ext cx="811213" cy="517525"/>
            </a:xfrm>
            <a:custGeom>
              <a:avLst/>
              <a:gdLst/>
              <a:ahLst/>
              <a:cxnLst>
                <a:cxn ang="0">
                  <a:pos x="270" y="0"/>
                </a:cxn>
                <a:cxn ang="0">
                  <a:pos x="511" y="172"/>
                </a:cxn>
                <a:cxn ang="0">
                  <a:pos x="241" y="326"/>
                </a:cxn>
                <a:cxn ang="0">
                  <a:pos x="0" y="151"/>
                </a:cxn>
                <a:cxn ang="0">
                  <a:pos x="270" y="0"/>
                </a:cxn>
              </a:cxnLst>
              <a:rect l="0" t="0" r="r" b="b"/>
              <a:pathLst>
                <a:path w="511" h="326">
                  <a:moveTo>
                    <a:pt x="270" y="0"/>
                  </a:moveTo>
                  <a:lnTo>
                    <a:pt x="511" y="172"/>
                  </a:lnTo>
                  <a:lnTo>
                    <a:pt x="241" y="326"/>
                  </a:lnTo>
                  <a:lnTo>
                    <a:pt x="0" y="151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53" name="Freeform 9"/>
            <p:cNvSpPr/>
            <p:nvPr/>
          </p:nvSpPr>
          <p:spPr bwMode="auto">
            <a:xfrm>
              <a:off x="6627379" y="2055303"/>
              <a:ext cx="428625" cy="1589088"/>
            </a:xfrm>
            <a:custGeom>
              <a:avLst/>
              <a:gdLst/>
              <a:ahLst/>
              <a:cxnLst>
                <a:cxn ang="0">
                  <a:pos x="0" y="154"/>
                </a:cxn>
                <a:cxn ang="0">
                  <a:pos x="270" y="0"/>
                </a:cxn>
                <a:cxn ang="0">
                  <a:pos x="270" y="848"/>
                </a:cxn>
                <a:cxn ang="0">
                  <a:pos x="1" y="1001"/>
                </a:cxn>
                <a:cxn ang="0">
                  <a:pos x="0" y="1001"/>
                </a:cxn>
                <a:cxn ang="0">
                  <a:pos x="0" y="154"/>
                </a:cxn>
              </a:cxnLst>
              <a:rect l="0" t="0" r="r" b="b"/>
              <a:pathLst>
                <a:path w="270" h="1001">
                  <a:moveTo>
                    <a:pt x="0" y="154"/>
                  </a:moveTo>
                  <a:lnTo>
                    <a:pt x="270" y="0"/>
                  </a:lnTo>
                  <a:lnTo>
                    <a:pt x="270" y="848"/>
                  </a:lnTo>
                  <a:lnTo>
                    <a:pt x="1" y="1001"/>
                  </a:lnTo>
                  <a:lnTo>
                    <a:pt x="0" y="1001"/>
                  </a:lnTo>
                  <a:lnTo>
                    <a:pt x="0" y="154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54" name="Freeform 10"/>
            <p:cNvSpPr/>
            <p:nvPr/>
          </p:nvSpPr>
          <p:spPr bwMode="auto">
            <a:xfrm>
              <a:off x="6244792" y="2021966"/>
              <a:ext cx="382588" cy="16224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41" y="175"/>
                </a:cxn>
                <a:cxn ang="0">
                  <a:pos x="241" y="1022"/>
                </a:cxn>
                <a:cxn ang="0">
                  <a:pos x="0" y="848"/>
                </a:cxn>
                <a:cxn ang="0">
                  <a:pos x="0" y="0"/>
                </a:cxn>
              </a:cxnLst>
              <a:rect l="0" t="0" r="r" b="b"/>
              <a:pathLst>
                <a:path w="241" h="1022">
                  <a:moveTo>
                    <a:pt x="0" y="0"/>
                  </a:moveTo>
                  <a:lnTo>
                    <a:pt x="241" y="175"/>
                  </a:lnTo>
                  <a:lnTo>
                    <a:pt x="241" y="1022"/>
                  </a:lnTo>
                  <a:lnTo>
                    <a:pt x="0" y="8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6694151" y="2431926"/>
            <a:ext cx="811213" cy="1547813"/>
            <a:chOff x="6694151" y="2431926"/>
            <a:chExt cx="811213" cy="1547813"/>
          </a:xfrm>
        </p:grpSpPr>
        <p:sp>
          <p:nvSpPr>
            <p:cNvPr id="6155" name="Freeform 11"/>
            <p:cNvSpPr/>
            <p:nvPr/>
          </p:nvSpPr>
          <p:spPr bwMode="auto">
            <a:xfrm>
              <a:off x="6694151" y="2671639"/>
              <a:ext cx="382588" cy="130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41" y="175"/>
                </a:cxn>
                <a:cxn ang="0">
                  <a:pos x="241" y="824"/>
                </a:cxn>
                <a:cxn ang="0">
                  <a:pos x="0" y="650"/>
                </a:cxn>
                <a:cxn ang="0">
                  <a:pos x="0" y="0"/>
                </a:cxn>
              </a:cxnLst>
              <a:rect l="0" t="0" r="r" b="b"/>
              <a:pathLst>
                <a:path w="241" h="824">
                  <a:moveTo>
                    <a:pt x="0" y="0"/>
                  </a:moveTo>
                  <a:lnTo>
                    <a:pt x="241" y="175"/>
                  </a:lnTo>
                  <a:lnTo>
                    <a:pt x="241" y="824"/>
                  </a:lnTo>
                  <a:lnTo>
                    <a:pt x="0" y="6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56" name="Freeform 12"/>
            <p:cNvSpPr/>
            <p:nvPr/>
          </p:nvSpPr>
          <p:spPr bwMode="auto">
            <a:xfrm>
              <a:off x="6694151" y="2431926"/>
              <a:ext cx="811213" cy="517525"/>
            </a:xfrm>
            <a:custGeom>
              <a:avLst/>
              <a:gdLst/>
              <a:ahLst/>
              <a:cxnLst>
                <a:cxn ang="0">
                  <a:pos x="241" y="326"/>
                </a:cxn>
                <a:cxn ang="0">
                  <a:pos x="0" y="151"/>
                </a:cxn>
                <a:cxn ang="0">
                  <a:pos x="270" y="0"/>
                </a:cxn>
                <a:cxn ang="0">
                  <a:pos x="511" y="172"/>
                </a:cxn>
                <a:cxn ang="0">
                  <a:pos x="241" y="326"/>
                </a:cxn>
              </a:cxnLst>
              <a:rect l="0" t="0" r="r" b="b"/>
              <a:pathLst>
                <a:path w="511" h="326">
                  <a:moveTo>
                    <a:pt x="241" y="326"/>
                  </a:moveTo>
                  <a:lnTo>
                    <a:pt x="0" y="151"/>
                  </a:lnTo>
                  <a:lnTo>
                    <a:pt x="270" y="0"/>
                  </a:lnTo>
                  <a:lnTo>
                    <a:pt x="511" y="172"/>
                  </a:lnTo>
                  <a:lnTo>
                    <a:pt x="241" y="326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57" name="Freeform 13"/>
            <p:cNvSpPr/>
            <p:nvPr/>
          </p:nvSpPr>
          <p:spPr bwMode="auto">
            <a:xfrm>
              <a:off x="7076739" y="2704976"/>
              <a:ext cx="428625" cy="1274763"/>
            </a:xfrm>
            <a:custGeom>
              <a:avLst/>
              <a:gdLst/>
              <a:ahLst/>
              <a:cxnLst>
                <a:cxn ang="0">
                  <a:pos x="0" y="154"/>
                </a:cxn>
                <a:cxn ang="0">
                  <a:pos x="270" y="0"/>
                </a:cxn>
                <a:cxn ang="0">
                  <a:pos x="270" y="650"/>
                </a:cxn>
                <a:cxn ang="0">
                  <a:pos x="0" y="803"/>
                </a:cxn>
                <a:cxn ang="0">
                  <a:pos x="0" y="803"/>
                </a:cxn>
                <a:cxn ang="0">
                  <a:pos x="0" y="154"/>
                </a:cxn>
              </a:cxnLst>
              <a:rect l="0" t="0" r="r" b="b"/>
              <a:pathLst>
                <a:path w="270" h="803">
                  <a:moveTo>
                    <a:pt x="0" y="154"/>
                  </a:moveTo>
                  <a:lnTo>
                    <a:pt x="270" y="0"/>
                  </a:lnTo>
                  <a:lnTo>
                    <a:pt x="270" y="650"/>
                  </a:lnTo>
                  <a:lnTo>
                    <a:pt x="0" y="803"/>
                  </a:lnTo>
                  <a:lnTo>
                    <a:pt x="0" y="803"/>
                  </a:lnTo>
                  <a:lnTo>
                    <a:pt x="0" y="154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7159600" y="3138699"/>
            <a:ext cx="811213" cy="1196976"/>
            <a:chOff x="7159600" y="3138699"/>
            <a:chExt cx="811213" cy="1196976"/>
          </a:xfrm>
        </p:grpSpPr>
        <p:sp>
          <p:nvSpPr>
            <p:cNvPr id="6158" name="Freeform 14"/>
            <p:cNvSpPr/>
            <p:nvPr/>
          </p:nvSpPr>
          <p:spPr bwMode="auto">
            <a:xfrm>
              <a:off x="7159600" y="3376824"/>
              <a:ext cx="382588" cy="9572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41" y="174"/>
                </a:cxn>
                <a:cxn ang="0">
                  <a:pos x="241" y="603"/>
                </a:cxn>
                <a:cxn ang="0">
                  <a:pos x="0" y="430"/>
                </a:cxn>
                <a:cxn ang="0">
                  <a:pos x="0" y="0"/>
                </a:cxn>
              </a:cxnLst>
              <a:rect l="0" t="0" r="r" b="b"/>
              <a:pathLst>
                <a:path w="241" h="603">
                  <a:moveTo>
                    <a:pt x="0" y="0"/>
                  </a:moveTo>
                  <a:lnTo>
                    <a:pt x="241" y="174"/>
                  </a:lnTo>
                  <a:lnTo>
                    <a:pt x="241" y="603"/>
                  </a:lnTo>
                  <a:lnTo>
                    <a:pt x="0" y="4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59" name="Freeform 15"/>
            <p:cNvSpPr/>
            <p:nvPr/>
          </p:nvSpPr>
          <p:spPr bwMode="auto">
            <a:xfrm>
              <a:off x="7159600" y="3138699"/>
              <a:ext cx="811213" cy="514350"/>
            </a:xfrm>
            <a:custGeom>
              <a:avLst/>
              <a:gdLst/>
              <a:ahLst/>
              <a:cxnLst>
                <a:cxn ang="0">
                  <a:pos x="0" y="150"/>
                </a:cxn>
                <a:cxn ang="0">
                  <a:pos x="270" y="0"/>
                </a:cxn>
                <a:cxn ang="0">
                  <a:pos x="511" y="171"/>
                </a:cxn>
                <a:cxn ang="0">
                  <a:pos x="241" y="324"/>
                </a:cxn>
                <a:cxn ang="0">
                  <a:pos x="0" y="150"/>
                </a:cxn>
              </a:cxnLst>
              <a:rect l="0" t="0" r="r" b="b"/>
              <a:pathLst>
                <a:path w="511" h="324">
                  <a:moveTo>
                    <a:pt x="0" y="150"/>
                  </a:moveTo>
                  <a:lnTo>
                    <a:pt x="270" y="0"/>
                  </a:lnTo>
                  <a:lnTo>
                    <a:pt x="511" y="171"/>
                  </a:lnTo>
                  <a:lnTo>
                    <a:pt x="241" y="324"/>
                  </a:lnTo>
                  <a:lnTo>
                    <a:pt x="0" y="15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60" name="Freeform 16"/>
            <p:cNvSpPr/>
            <p:nvPr/>
          </p:nvSpPr>
          <p:spPr bwMode="auto">
            <a:xfrm>
              <a:off x="7542188" y="3410162"/>
              <a:ext cx="428625" cy="925513"/>
            </a:xfrm>
            <a:custGeom>
              <a:avLst/>
              <a:gdLst/>
              <a:ahLst/>
              <a:cxnLst>
                <a:cxn ang="0">
                  <a:pos x="270" y="429"/>
                </a:cxn>
                <a:cxn ang="0">
                  <a:pos x="1" y="583"/>
                </a:cxn>
                <a:cxn ang="0">
                  <a:pos x="0" y="582"/>
                </a:cxn>
                <a:cxn ang="0">
                  <a:pos x="0" y="153"/>
                </a:cxn>
                <a:cxn ang="0">
                  <a:pos x="270" y="0"/>
                </a:cxn>
                <a:cxn ang="0">
                  <a:pos x="270" y="429"/>
                </a:cxn>
              </a:cxnLst>
              <a:rect l="0" t="0" r="r" b="b"/>
              <a:pathLst>
                <a:path w="270" h="583">
                  <a:moveTo>
                    <a:pt x="270" y="429"/>
                  </a:moveTo>
                  <a:lnTo>
                    <a:pt x="1" y="583"/>
                  </a:lnTo>
                  <a:lnTo>
                    <a:pt x="0" y="582"/>
                  </a:lnTo>
                  <a:lnTo>
                    <a:pt x="0" y="153"/>
                  </a:lnTo>
                  <a:lnTo>
                    <a:pt x="270" y="0"/>
                  </a:lnTo>
                  <a:lnTo>
                    <a:pt x="270" y="42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7618869" y="3701829"/>
            <a:ext cx="812800" cy="979488"/>
            <a:chOff x="7618869" y="3701829"/>
            <a:chExt cx="812800" cy="979488"/>
          </a:xfrm>
        </p:grpSpPr>
        <p:sp>
          <p:nvSpPr>
            <p:cNvPr id="6161" name="Freeform 17"/>
            <p:cNvSpPr/>
            <p:nvPr/>
          </p:nvSpPr>
          <p:spPr bwMode="auto">
            <a:xfrm>
              <a:off x="7618869" y="3701829"/>
              <a:ext cx="812800" cy="517525"/>
            </a:xfrm>
            <a:custGeom>
              <a:avLst/>
              <a:gdLst/>
              <a:ahLst/>
              <a:cxnLst>
                <a:cxn ang="0">
                  <a:pos x="512" y="172"/>
                </a:cxn>
                <a:cxn ang="0">
                  <a:pos x="242" y="326"/>
                </a:cxn>
                <a:cxn ang="0">
                  <a:pos x="0" y="151"/>
                </a:cxn>
                <a:cxn ang="0">
                  <a:pos x="270" y="0"/>
                </a:cxn>
                <a:cxn ang="0">
                  <a:pos x="512" y="172"/>
                </a:cxn>
              </a:cxnLst>
              <a:rect l="0" t="0" r="r" b="b"/>
              <a:pathLst>
                <a:path w="512" h="326">
                  <a:moveTo>
                    <a:pt x="512" y="172"/>
                  </a:moveTo>
                  <a:lnTo>
                    <a:pt x="242" y="326"/>
                  </a:lnTo>
                  <a:lnTo>
                    <a:pt x="0" y="151"/>
                  </a:lnTo>
                  <a:lnTo>
                    <a:pt x="270" y="0"/>
                  </a:lnTo>
                  <a:lnTo>
                    <a:pt x="512" y="172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62" name="Freeform 18"/>
            <p:cNvSpPr/>
            <p:nvPr/>
          </p:nvSpPr>
          <p:spPr bwMode="auto">
            <a:xfrm>
              <a:off x="7618869" y="3941542"/>
              <a:ext cx="384175" cy="739775"/>
            </a:xfrm>
            <a:custGeom>
              <a:avLst/>
              <a:gdLst/>
              <a:ahLst/>
              <a:cxnLst>
                <a:cxn ang="0">
                  <a:pos x="242" y="466"/>
                </a:cxn>
                <a:cxn ang="0">
                  <a:pos x="0" y="292"/>
                </a:cxn>
                <a:cxn ang="0">
                  <a:pos x="0" y="0"/>
                </a:cxn>
                <a:cxn ang="0">
                  <a:pos x="242" y="175"/>
                </a:cxn>
                <a:cxn ang="0">
                  <a:pos x="242" y="466"/>
                </a:cxn>
              </a:cxnLst>
              <a:rect l="0" t="0" r="r" b="b"/>
              <a:pathLst>
                <a:path w="242" h="466">
                  <a:moveTo>
                    <a:pt x="242" y="466"/>
                  </a:moveTo>
                  <a:lnTo>
                    <a:pt x="0" y="292"/>
                  </a:lnTo>
                  <a:lnTo>
                    <a:pt x="0" y="0"/>
                  </a:lnTo>
                  <a:lnTo>
                    <a:pt x="242" y="175"/>
                  </a:lnTo>
                  <a:lnTo>
                    <a:pt x="242" y="466"/>
                  </a:ln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63" name="Freeform 19"/>
            <p:cNvSpPr/>
            <p:nvPr/>
          </p:nvSpPr>
          <p:spPr bwMode="auto">
            <a:xfrm>
              <a:off x="8003044" y="3974879"/>
              <a:ext cx="428625" cy="706438"/>
            </a:xfrm>
            <a:custGeom>
              <a:avLst/>
              <a:gdLst/>
              <a:ahLst/>
              <a:cxnLst>
                <a:cxn ang="0">
                  <a:pos x="0" y="445"/>
                </a:cxn>
                <a:cxn ang="0">
                  <a:pos x="0" y="154"/>
                </a:cxn>
                <a:cxn ang="0">
                  <a:pos x="270" y="0"/>
                </a:cxn>
                <a:cxn ang="0">
                  <a:pos x="270" y="292"/>
                </a:cxn>
                <a:cxn ang="0">
                  <a:pos x="0" y="445"/>
                </a:cxn>
                <a:cxn ang="0">
                  <a:pos x="0" y="445"/>
                </a:cxn>
              </a:cxnLst>
              <a:rect l="0" t="0" r="r" b="b"/>
              <a:pathLst>
                <a:path w="270" h="445">
                  <a:moveTo>
                    <a:pt x="0" y="445"/>
                  </a:moveTo>
                  <a:lnTo>
                    <a:pt x="0" y="154"/>
                  </a:lnTo>
                  <a:lnTo>
                    <a:pt x="270" y="0"/>
                  </a:lnTo>
                  <a:lnTo>
                    <a:pt x="270" y="292"/>
                  </a:lnTo>
                  <a:lnTo>
                    <a:pt x="0" y="445"/>
                  </a:lnTo>
                  <a:lnTo>
                    <a:pt x="0" y="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6164" name="Freeform 20"/>
          <p:cNvSpPr/>
          <p:nvPr/>
        </p:nvSpPr>
        <p:spPr bwMode="auto">
          <a:xfrm>
            <a:off x="7188656" y="4405092"/>
            <a:ext cx="741363" cy="276225"/>
          </a:xfrm>
          <a:custGeom>
            <a:avLst/>
            <a:gdLst/>
            <a:ahLst/>
            <a:cxnLst>
              <a:cxn ang="0">
                <a:pos x="0" y="174"/>
              </a:cxn>
              <a:cxn ang="0">
                <a:pos x="0" y="0"/>
              </a:cxn>
              <a:cxn ang="0">
                <a:pos x="224" y="0"/>
              </a:cxn>
              <a:cxn ang="0">
                <a:pos x="467" y="174"/>
              </a:cxn>
              <a:cxn ang="0">
                <a:pos x="0" y="174"/>
              </a:cxn>
            </a:cxnLst>
            <a:rect l="0" t="0" r="r" b="b"/>
            <a:pathLst>
              <a:path w="467" h="174">
                <a:moveTo>
                  <a:pt x="0" y="174"/>
                </a:moveTo>
                <a:lnTo>
                  <a:pt x="0" y="0"/>
                </a:lnTo>
                <a:lnTo>
                  <a:pt x="224" y="0"/>
                </a:lnTo>
                <a:lnTo>
                  <a:pt x="467" y="174"/>
                </a:lnTo>
                <a:lnTo>
                  <a:pt x="0" y="174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6165" name="Freeform 21"/>
          <p:cNvSpPr/>
          <p:nvPr/>
        </p:nvSpPr>
        <p:spPr bwMode="auto">
          <a:xfrm>
            <a:off x="6473800" y="4059449"/>
            <a:ext cx="993775" cy="274638"/>
          </a:xfrm>
          <a:custGeom>
            <a:avLst/>
            <a:gdLst/>
            <a:ahLst/>
            <a:cxnLst>
              <a:cxn ang="0">
                <a:pos x="0" y="173"/>
              </a:cxn>
              <a:cxn ang="0">
                <a:pos x="0" y="0"/>
              </a:cxn>
              <a:cxn ang="0">
                <a:pos x="384" y="0"/>
              </a:cxn>
              <a:cxn ang="0">
                <a:pos x="626" y="173"/>
              </a:cxn>
              <a:cxn ang="0">
                <a:pos x="0" y="173"/>
              </a:cxn>
            </a:cxnLst>
            <a:rect l="0" t="0" r="r" b="b"/>
            <a:pathLst>
              <a:path w="626" h="173">
                <a:moveTo>
                  <a:pt x="0" y="173"/>
                </a:moveTo>
                <a:lnTo>
                  <a:pt x="0" y="0"/>
                </a:lnTo>
                <a:lnTo>
                  <a:pt x="384" y="0"/>
                </a:lnTo>
                <a:lnTo>
                  <a:pt x="626" y="173"/>
                </a:lnTo>
                <a:lnTo>
                  <a:pt x="0" y="173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6166" name="Freeform 22"/>
          <p:cNvSpPr/>
          <p:nvPr/>
        </p:nvSpPr>
        <p:spPr bwMode="auto">
          <a:xfrm>
            <a:off x="5674976" y="3703514"/>
            <a:ext cx="1327150" cy="274638"/>
          </a:xfrm>
          <a:custGeom>
            <a:avLst/>
            <a:gdLst/>
            <a:ahLst/>
            <a:cxnLst>
              <a:cxn ang="0">
                <a:pos x="0" y="173"/>
              </a:cxn>
              <a:cxn ang="0">
                <a:pos x="0" y="0"/>
              </a:cxn>
              <a:cxn ang="0">
                <a:pos x="594" y="0"/>
              </a:cxn>
              <a:cxn ang="0">
                <a:pos x="836" y="173"/>
              </a:cxn>
              <a:cxn ang="0">
                <a:pos x="0" y="173"/>
              </a:cxn>
            </a:cxnLst>
            <a:rect l="0" t="0" r="r" b="b"/>
            <a:pathLst>
              <a:path w="836" h="173">
                <a:moveTo>
                  <a:pt x="0" y="173"/>
                </a:moveTo>
                <a:lnTo>
                  <a:pt x="0" y="0"/>
                </a:lnTo>
                <a:lnTo>
                  <a:pt x="594" y="0"/>
                </a:lnTo>
                <a:lnTo>
                  <a:pt x="836" y="173"/>
                </a:lnTo>
                <a:lnTo>
                  <a:pt x="0" y="173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6167" name="Freeform 23"/>
          <p:cNvSpPr/>
          <p:nvPr/>
        </p:nvSpPr>
        <p:spPr bwMode="auto">
          <a:xfrm>
            <a:off x="4917642" y="3368166"/>
            <a:ext cx="1633538" cy="276225"/>
          </a:xfrm>
          <a:custGeom>
            <a:avLst/>
            <a:gdLst/>
            <a:ahLst/>
            <a:cxnLst>
              <a:cxn ang="0">
                <a:pos x="0" y="174"/>
              </a:cxn>
              <a:cxn ang="0">
                <a:pos x="0" y="0"/>
              </a:cxn>
              <a:cxn ang="0">
                <a:pos x="785" y="0"/>
              </a:cxn>
              <a:cxn ang="0">
                <a:pos x="1029" y="174"/>
              </a:cxn>
              <a:cxn ang="0">
                <a:pos x="0" y="174"/>
              </a:cxn>
            </a:cxnLst>
            <a:rect l="0" t="0" r="r" b="b"/>
            <a:pathLst>
              <a:path w="1029" h="174">
                <a:moveTo>
                  <a:pt x="0" y="174"/>
                </a:moveTo>
                <a:lnTo>
                  <a:pt x="0" y="0"/>
                </a:lnTo>
                <a:lnTo>
                  <a:pt x="785" y="0"/>
                </a:lnTo>
                <a:lnTo>
                  <a:pt x="1029" y="174"/>
                </a:lnTo>
                <a:lnTo>
                  <a:pt x="0" y="174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5962647" y="901147"/>
            <a:ext cx="493370" cy="479245"/>
            <a:chOff x="2750859" y="3370932"/>
            <a:chExt cx="493370" cy="479245"/>
          </a:xfrm>
        </p:grpSpPr>
        <p:sp>
          <p:nvSpPr>
            <p:cNvPr id="40" name="Oval 39"/>
            <p:cNvSpPr/>
            <p:nvPr/>
          </p:nvSpPr>
          <p:spPr>
            <a:xfrm>
              <a:off x="2750859" y="3370932"/>
              <a:ext cx="493370" cy="47924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42" name="Freeform 101"/>
            <p:cNvSpPr>
              <a:spLocks noEditPoints="1"/>
            </p:cNvSpPr>
            <p:nvPr/>
          </p:nvSpPr>
          <p:spPr bwMode="auto">
            <a:xfrm>
              <a:off x="2877273" y="3497591"/>
              <a:ext cx="233363" cy="215900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414921" y="1613692"/>
            <a:ext cx="493370" cy="479245"/>
            <a:chOff x="3821284" y="2086962"/>
            <a:chExt cx="493370" cy="479245"/>
          </a:xfrm>
        </p:grpSpPr>
        <p:sp>
          <p:nvSpPr>
            <p:cNvPr id="44" name="Oval 43"/>
            <p:cNvSpPr/>
            <p:nvPr/>
          </p:nvSpPr>
          <p:spPr>
            <a:xfrm>
              <a:off x="3821284" y="2086962"/>
              <a:ext cx="493370" cy="47924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45" name="Freeform 145"/>
            <p:cNvSpPr/>
            <p:nvPr/>
          </p:nvSpPr>
          <p:spPr bwMode="auto">
            <a:xfrm>
              <a:off x="3960076" y="2209495"/>
              <a:ext cx="219075" cy="188913"/>
            </a:xfrm>
            <a:custGeom>
              <a:avLst/>
              <a:gdLst/>
              <a:ahLst/>
              <a:cxnLst>
                <a:cxn ang="0">
                  <a:pos x="64" y="51"/>
                </a:cxn>
                <a:cxn ang="0">
                  <a:pos x="60" y="55"/>
                </a:cxn>
                <a:cxn ang="0">
                  <a:pos x="49" y="55"/>
                </a:cxn>
                <a:cxn ang="0">
                  <a:pos x="45" y="51"/>
                </a:cxn>
                <a:cxn ang="0">
                  <a:pos x="45" y="40"/>
                </a:cxn>
                <a:cxn ang="0">
                  <a:pos x="49" y="36"/>
                </a:cxn>
                <a:cxn ang="0">
                  <a:pos x="52" y="36"/>
                </a:cxn>
                <a:cxn ang="0">
                  <a:pos x="52" y="30"/>
                </a:cxn>
                <a:cxn ang="0">
                  <a:pos x="34" y="30"/>
                </a:cxn>
                <a:cxn ang="0">
                  <a:pos x="34" y="36"/>
                </a:cxn>
                <a:cxn ang="0">
                  <a:pos x="37" y="36"/>
                </a:cxn>
                <a:cxn ang="0">
                  <a:pos x="41" y="40"/>
                </a:cxn>
                <a:cxn ang="0">
                  <a:pos x="41" y="51"/>
                </a:cxn>
                <a:cxn ang="0">
                  <a:pos x="37" y="55"/>
                </a:cxn>
                <a:cxn ang="0">
                  <a:pos x="26" y="55"/>
                </a:cxn>
                <a:cxn ang="0">
                  <a:pos x="23" y="51"/>
                </a:cxn>
                <a:cxn ang="0">
                  <a:pos x="23" y="40"/>
                </a:cxn>
                <a:cxn ang="0">
                  <a:pos x="26" y="36"/>
                </a:cxn>
                <a:cxn ang="0">
                  <a:pos x="29" y="36"/>
                </a:cxn>
                <a:cxn ang="0">
                  <a:pos x="29" y="30"/>
                </a:cxn>
                <a:cxn ang="0">
                  <a:pos x="11" y="30"/>
                </a:cxn>
                <a:cxn ang="0">
                  <a:pos x="11" y="36"/>
                </a:cxn>
                <a:cxn ang="0">
                  <a:pos x="15" y="36"/>
                </a:cxn>
                <a:cxn ang="0">
                  <a:pos x="18" y="40"/>
                </a:cxn>
                <a:cxn ang="0">
                  <a:pos x="18" y="51"/>
                </a:cxn>
                <a:cxn ang="0">
                  <a:pos x="15" y="55"/>
                </a:cxn>
                <a:cxn ang="0">
                  <a:pos x="3" y="55"/>
                </a:cxn>
                <a:cxn ang="0">
                  <a:pos x="0" y="51"/>
                </a:cxn>
                <a:cxn ang="0">
                  <a:pos x="0" y="40"/>
                </a:cxn>
                <a:cxn ang="0">
                  <a:pos x="3" y="36"/>
                </a:cxn>
                <a:cxn ang="0">
                  <a:pos x="7" y="36"/>
                </a:cxn>
                <a:cxn ang="0">
                  <a:pos x="7" y="30"/>
                </a:cxn>
                <a:cxn ang="0">
                  <a:pos x="11" y="25"/>
                </a:cxn>
                <a:cxn ang="0">
                  <a:pos x="29" y="25"/>
                </a:cxn>
                <a:cxn ang="0">
                  <a:pos x="29" y="18"/>
                </a:cxn>
                <a:cxn ang="0">
                  <a:pos x="26" y="18"/>
                </a:cxn>
                <a:cxn ang="0">
                  <a:pos x="23" y="15"/>
                </a:cxn>
                <a:cxn ang="0">
                  <a:pos x="23" y="3"/>
                </a:cxn>
                <a:cxn ang="0">
                  <a:pos x="26" y="0"/>
                </a:cxn>
                <a:cxn ang="0">
                  <a:pos x="37" y="0"/>
                </a:cxn>
                <a:cxn ang="0">
                  <a:pos x="41" y="3"/>
                </a:cxn>
                <a:cxn ang="0">
                  <a:pos x="41" y="15"/>
                </a:cxn>
                <a:cxn ang="0">
                  <a:pos x="37" y="18"/>
                </a:cxn>
                <a:cxn ang="0">
                  <a:pos x="34" y="18"/>
                </a:cxn>
                <a:cxn ang="0">
                  <a:pos x="34" y="25"/>
                </a:cxn>
                <a:cxn ang="0">
                  <a:pos x="52" y="25"/>
                </a:cxn>
                <a:cxn ang="0">
                  <a:pos x="57" y="30"/>
                </a:cxn>
                <a:cxn ang="0">
                  <a:pos x="57" y="36"/>
                </a:cxn>
                <a:cxn ang="0">
                  <a:pos x="60" y="36"/>
                </a:cxn>
                <a:cxn ang="0">
                  <a:pos x="64" y="40"/>
                </a:cxn>
                <a:cxn ang="0">
                  <a:pos x="64" y="51"/>
                </a:cxn>
              </a:cxnLst>
              <a:rect l="0" t="0" r="r" b="b"/>
              <a:pathLst>
                <a:path w="64" h="55">
                  <a:moveTo>
                    <a:pt x="64" y="51"/>
                  </a:moveTo>
                  <a:cubicBezTo>
                    <a:pt x="64" y="53"/>
                    <a:pt x="62" y="55"/>
                    <a:pt x="60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7" y="55"/>
                    <a:pt x="45" y="53"/>
                    <a:pt x="45" y="51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5" y="38"/>
                    <a:pt x="47" y="36"/>
                    <a:pt x="49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9" y="36"/>
                    <a:pt x="41" y="38"/>
                    <a:pt x="41" y="40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3"/>
                    <a:pt x="39" y="55"/>
                    <a:pt x="37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4" y="55"/>
                    <a:pt x="23" y="53"/>
                    <a:pt x="23" y="5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8"/>
                    <a:pt x="24" y="36"/>
                    <a:pt x="26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7" y="36"/>
                    <a:pt x="18" y="38"/>
                    <a:pt x="18" y="40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3"/>
                    <a:pt x="17" y="55"/>
                    <a:pt x="15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5"/>
                    <a:pt x="0" y="53"/>
                    <a:pt x="0" y="5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38"/>
                    <a:pt x="1" y="36"/>
                    <a:pt x="3" y="36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27"/>
                    <a:pt x="9" y="25"/>
                    <a:pt x="11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8"/>
                    <a:pt x="23" y="17"/>
                    <a:pt x="23" y="15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1"/>
                    <a:pt x="24" y="0"/>
                    <a:pt x="26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9" y="0"/>
                    <a:pt x="41" y="1"/>
                    <a:pt x="41" y="3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1" y="17"/>
                    <a:pt x="39" y="18"/>
                    <a:pt x="37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5" y="25"/>
                    <a:pt x="57" y="27"/>
                    <a:pt x="57" y="30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2" y="36"/>
                    <a:pt x="64" y="38"/>
                    <a:pt x="64" y="40"/>
                  </a:cubicBezTo>
                  <a:lnTo>
                    <a:pt x="64" y="5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6882093" y="2274243"/>
            <a:ext cx="493370" cy="479245"/>
            <a:chOff x="4770609" y="1334079"/>
            <a:chExt cx="493370" cy="479245"/>
          </a:xfrm>
        </p:grpSpPr>
        <p:sp>
          <p:nvSpPr>
            <p:cNvPr id="47" name="Oval 46"/>
            <p:cNvSpPr/>
            <p:nvPr/>
          </p:nvSpPr>
          <p:spPr>
            <a:xfrm>
              <a:off x="4770609" y="1334079"/>
              <a:ext cx="493370" cy="47924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48" name="Freeform 54"/>
            <p:cNvSpPr>
              <a:spLocks noEditPoints="1"/>
            </p:cNvSpPr>
            <p:nvPr/>
          </p:nvSpPr>
          <p:spPr bwMode="auto">
            <a:xfrm>
              <a:off x="4903787" y="1460569"/>
              <a:ext cx="247458" cy="183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  <a:cxn ang="0">
                  <a:pos x="45" y="25"/>
                </a:cxn>
                <a:cxn ang="0">
                  <a:pos x="33" y="13"/>
                </a:cxn>
                <a:cxn ang="0">
                  <a:pos x="32" y="12"/>
                </a:cxn>
                <a:cxn ang="0">
                  <a:pos x="31" y="13"/>
                </a:cxn>
                <a:cxn ang="0">
                  <a:pos x="18" y="25"/>
                </a:cxn>
                <a:cxn ang="0">
                  <a:pos x="18" y="26"/>
                </a:cxn>
                <a:cxn ang="0">
                  <a:pos x="19" y="27"/>
                </a:cxn>
                <a:cxn ang="0">
                  <a:pos x="27" y="27"/>
                </a:cxn>
                <a:cxn ang="0">
                  <a:pos x="27" y="40"/>
                </a:cxn>
                <a:cxn ang="0">
                  <a:pos x="28" y="41"/>
                </a:cxn>
                <a:cxn ang="0">
                  <a:pos x="35" y="41"/>
                </a:cxn>
                <a:cxn ang="0">
                  <a:pos x="36" y="40"/>
                </a:cxn>
                <a:cxn ang="0">
                  <a:pos x="36" y="27"/>
                </a:cxn>
                <a:cxn ang="0">
                  <a:pos x="44" y="27"/>
                </a:cxn>
                <a:cxn ang="0">
                  <a:pos x="45" y="26"/>
                </a:cxn>
                <a:cxn ang="0">
                  <a:pos x="45" y="25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3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4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  <a:moveTo>
                    <a:pt x="45" y="25"/>
                  </a:moveTo>
                  <a:cubicBezTo>
                    <a:pt x="33" y="13"/>
                    <a:pt x="33" y="13"/>
                    <a:pt x="33" y="13"/>
                  </a:cubicBezTo>
                  <a:cubicBezTo>
                    <a:pt x="32" y="13"/>
                    <a:pt x="32" y="12"/>
                    <a:pt x="32" y="12"/>
                  </a:cubicBezTo>
                  <a:cubicBezTo>
                    <a:pt x="31" y="12"/>
                    <a:pt x="31" y="13"/>
                    <a:pt x="31" y="13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7"/>
                    <a:pt x="19" y="27"/>
                    <a:pt x="19" y="27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1"/>
                    <a:pt x="28" y="41"/>
                    <a:pt x="28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1"/>
                    <a:pt x="36" y="41"/>
                    <a:pt x="36" y="40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45" y="27"/>
                    <a:pt x="45" y="27"/>
                    <a:pt x="45" y="26"/>
                  </a:cubicBezTo>
                  <a:cubicBezTo>
                    <a:pt x="45" y="26"/>
                    <a:pt x="45" y="26"/>
                    <a:pt x="45" y="2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7331088" y="2980273"/>
            <a:ext cx="493370" cy="479245"/>
            <a:chOff x="5775178" y="2507649"/>
            <a:chExt cx="493370" cy="479245"/>
          </a:xfrm>
        </p:grpSpPr>
        <p:sp>
          <p:nvSpPr>
            <p:cNvPr id="50" name="Oval 49"/>
            <p:cNvSpPr/>
            <p:nvPr/>
          </p:nvSpPr>
          <p:spPr>
            <a:xfrm>
              <a:off x="5775178" y="2507649"/>
              <a:ext cx="493370" cy="47924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91440"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51" name="Freeform 37"/>
            <p:cNvSpPr>
              <a:spLocks noEditPoints="1"/>
            </p:cNvSpPr>
            <p:nvPr/>
          </p:nvSpPr>
          <p:spPr bwMode="auto">
            <a:xfrm>
              <a:off x="5914071" y="2630424"/>
              <a:ext cx="233363" cy="203200"/>
            </a:xfrm>
            <a:custGeom>
              <a:avLst/>
              <a:gdLst/>
              <a:ahLst/>
              <a:cxnLst>
                <a:cxn ang="0">
                  <a:pos x="68" y="18"/>
                </a:cxn>
                <a:cxn ang="0">
                  <a:pos x="68" y="50"/>
                </a:cxn>
                <a:cxn ang="0">
                  <a:pos x="59" y="59"/>
                </a:cxn>
                <a:cxn ang="0">
                  <a:pos x="9" y="59"/>
                </a:cxn>
                <a:cxn ang="0">
                  <a:pos x="0" y="50"/>
                </a:cxn>
                <a:cxn ang="0">
                  <a:pos x="0" y="18"/>
                </a:cxn>
                <a:cxn ang="0">
                  <a:pos x="9" y="9"/>
                </a:cxn>
                <a:cxn ang="0">
                  <a:pos x="17" y="9"/>
                </a:cxn>
                <a:cxn ang="0">
                  <a:pos x="19" y="4"/>
                </a:cxn>
                <a:cxn ang="0">
                  <a:pos x="25" y="0"/>
                </a:cxn>
                <a:cxn ang="0">
                  <a:pos x="43" y="0"/>
                </a:cxn>
                <a:cxn ang="0">
                  <a:pos x="49" y="4"/>
                </a:cxn>
                <a:cxn ang="0">
                  <a:pos x="51" y="9"/>
                </a:cxn>
                <a:cxn ang="0">
                  <a:pos x="59" y="9"/>
                </a:cxn>
                <a:cxn ang="0">
                  <a:pos x="68" y="18"/>
                </a:cxn>
                <a:cxn ang="0">
                  <a:pos x="50" y="34"/>
                </a:cxn>
                <a:cxn ang="0">
                  <a:pos x="34" y="18"/>
                </a:cxn>
                <a:cxn ang="0">
                  <a:pos x="18" y="34"/>
                </a:cxn>
                <a:cxn ang="0">
                  <a:pos x="34" y="50"/>
                </a:cxn>
                <a:cxn ang="0">
                  <a:pos x="50" y="34"/>
                </a:cxn>
                <a:cxn ang="0">
                  <a:pos x="44" y="34"/>
                </a:cxn>
                <a:cxn ang="0">
                  <a:pos x="34" y="44"/>
                </a:cxn>
                <a:cxn ang="0">
                  <a:pos x="24" y="34"/>
                </a:cxn>
                <a:cxn ang="0">
                  <a:pos x="34" y="24"/>
                </a:cxn>
                <a:cxn ang="0">
                  <a:pos x="44" y="34"/>
                </a:cxn>
              </a:cxnLst>
              <a:rect l="0" t="0" r="r" b="b"/>
              <a:pathLst>
                <a:path w="68" h="59">
                  <a:moveTo>
                    <a:pt x="68" y="18"/>
                  </a:moveTo>
                  <a:cubicBezTo>
                    <a:pt x="68" y="50"/>
                    <a:pt x="68" y="50"/>
                    <a:pt x="68" y="50"/>
                  </a:cubicBezTo>
                  <a:cubicBezTo>
                    <a:pt x="68" y="55"/>
                    <a:pt x="64" y="59"/>
                    <a:pt x="59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4" y="59"/>
                    <a:pt x="0" y="55"/>
                    <a:pt x="0" y="5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3"/>
                    <a:pt x="4" y="9"/>
                    <a:pt x="9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2"/>
                    <a:pt x="22" y="0"/>
                    <a:pt x="2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6" y="0"/>
                    <a:pt x="48" y="2"/>
                    <a:pt x="49" y="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64" y="9"/>
                    <a:pt x="68" y="13"/>
                    <a:pt x="68" y="18"/>
                  </a:cubicBezTo>
                  <a:close/>
                  <a:moveTo>
                    <a:pt x="50" y="34"/>
                  </a:moveTo>
                  <a:cubicBezTo>
                    <a:pt x="50" y="25"/>
                    <a:pt x="43" y="18"/>
                    <a:pt x="34" y="18"/>
                  </a:cubicBezTo>
                  <a:cubicBezTo>
                    <a:pt x="25" y="18"/>
                    <a:pt x="18" y="25"/>
                    <a:pt x="18" y="34"/>
                  </a:cubicBezTo>
                  <a:cubicBezTo>
                    <a:pt x="18" y="43"/>
                    <a:pt x="25" y="50"/>
                    <a:pt x="34" y="50"/>
                  </a:cubicBezTo>
                  <a:cubicBezTo>
                    <a:pt x="43" y="50"/>
                    <a:pt x="50" y="43"/>
                    <a:pt x="50" y="34"/>
                  </a:cubicBezTo>
                  <a:close/>
                  <a:moveTo>
                    <a:pt x="44" y="34"/>
                  </a:moveTo>
                  <a:cubicBezTo>
                    <a:pt x="44" y="40"/>
                    <a:pt x="40" y="44"/>
                    <a:pt x="34" y="44"/>
                  </a:cubicBezTo>
                  <a:cubicBezTo>
                    <a:pt x="28" y="44"/>
                    <a:pt x="24" y="40"/>
                    <a:pt x="24" y="34"/>
                  </a:cubicBezTo>
                  <a:cubicBezTo>
                    <a:pt x="24" y="28"/>
                    <a:pt x="28" y="24"/>
                    <a:pt x="34" y="24"/>
                  </a:cubicBezTo>
                  <a:cubicBezTo>
                    <a:pt x="40" y="24"/>
                    <a:pt x="44" y="28"/>
                    <a:pt x="44" y="34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7787181" y="3521162"/>
            <a:ext cx="493370" cy="479245"/>
            <a:chOff x="7499146" y="3658268"/>
            <a:chExt cx="493370" cy="479245"/>
          </a:xfrm>
        </p:grpSpPr>
        <p:sp>
          <p:nvSpPr>
            <p:cNvPr id="53" name="Oval 52"/>
            <p:cNvSpPr/>
            <p:nvPr/>
          </p:nvSpPr>
          <p:spPr>
            <a:xfrm>
              <a:off x="7499146" y="3658268"/>
              <a:ext cx="493370" cy="47924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91440"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  <p:sp>
          <p:nvSpPr>
            <p:cNvPr id="55" name="Freeform 66"/>
            <p:cNvSpPr>
              <a:spLocks noEditPoints="1"/>
            </p:cNvSpPr>
            <p:nvPr/>
          </p:nvSpPr>
          <p:spPr bwMode="auto">
            <a:xfrm>
              <a:off x="7622006" y="3801846"/>
              <a:ext cx="247650" cy="192088"/>
            </a:xfrm>
            <a:custGeom>
              <a:avLst/>
              <a:gdLst/>
              <a:ahLst/>
              <a:cxnLst>
                <a:cxn ang="0">
                  <a:pos x="29" y="41"/>
                </a:cxn>
                <a:cxn ang="0">
                  <a:pos x="22" y="40"/>
                </a:cxn>
                <a:cxn ang="0">
                  <a:pos x="11" y="45"/>
                </a:cxn>
                <a:cxn ang="0">
                  <a:pos x="7" y="46"/>
                </a:cxn>
                <a:cxn ang="0">
                  <a:pos x="7" y="46"/>
                </a:cxn>
                <a:cxn ang="0">
                  <a:pos x="6" y="45"/>
                </a:cxn>
                <a:cxn ang="0">
                  <a:pos x="6" y="43"/>
                </a:cxn>
                <a:cxn ang="0">
                  <a:pos x="11" y="36"/>
                </a:cxn>
                <a:cxn ang="0">
                  <a:pos x="0" y="20"/>
                </a:cxn>
                <a:cxn ang="0">
                  <a:pos x="29" y="0"/>
                </a:cxn>
                <a:cxn ang="0">
                  <a:pos x="57" y="20"/>
                </a:cxn>
                <a:cxn ang="0">
                  <a:pos x="29" y="41"/>
                </a:cxn>
                <a:cxn ang="0">
                  <a:pos x="62" y="47"/>
                </a:cxn>
                <a:cxn ang="0">
                  <a:pos x="66" y="53"/>
                </a:cxn>
                <a:cxn ang="0">
                  <a:pos x="67" y="55"/>
                </a:cxn>
                <a:cxn ang="0">
                  <a:pos x="66" y="56"/>
                </a:cxn>
                <a:cxn ang="0">
                  <a:pos x="62" y="55"/>
                </a:cxn>
                <a:cxn ang="0">
                  <a:pos x="51" y="50"/>
                </a:cxn>
                <a:cxn ang="0">
                  <a:pos x="44" y="51"/>
                </a:cxn>
                <a:cxn ang="0">
                  <a:pos x="25" y="46"/>
                </a:cxn>
                <a:cxn ang="0">
                  <a:pos x="29" y="46"/>
                </a:cxn>
                <a:cxn ang="0">
                  <a:pos x="52" y="39"/>
                </a:cxn>
                <a:cxn ang="0">
                  <a:pos x="62" y="20"/>
                </a:cxn>
                <a:cxn ang="0">
                  <a:pos x="61" y="14"/>
                </a:cxn>
                <a:cxn ang="0">
                  <a:pos x="72" y="30"/>
                </a:cxn>
                <a:cxn ang="0">
                  <a:pos x="62" y="47"/>
                </a:cxn>
              </a:cxnLst>
              <a:rect l="0" t="0" r="r" b="b"/>
              <a:pathLst>
                <a:path w="72" h="56">
                  <a:moveTo>
                    <a:pt x="29" y="41"/>
                  </a:moveTo>
                  <a:cubicBezTo>
                    <a:pt x="26" y="41"/>
                    <a:pt x="24" y="40"/>
                    <a:pt x="22" y="40"/>
                  </a:cubicBezTo>
                  <a:cubicBezTo>
                    <a:pt x="18" y="42"/>
                    <a:pt x="15" y="44"/>
                    <a:pt x="11" y="45"/>
                  </a:cubicBezTo>
                  <a:cubicBezTo>
                    <a:pt x="9" y="45"/>
                    <a:pt x="8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5" y="44"/>
                    <a:pt x="6" y="43"/>
                    <a:pt x="6" y="43"/>
                  </a:cubicBezTo>
                  <a:cubicBezTo>
                    <a:pt x="8" y="41"/>
                    <a:pt x="10" y="40"/>
                    <a:pt x="11" y="36"/>
                  </a:cubicBezTo>
                  <a:cubicBezTo>
                    <a:pt x="5" y="32"/>
                    <a:pt x="0" y="27"/>
                    <a:pt x="0" y="20"/>
                  </a:cubicBezTo>
                  <a:cubicBezTo>
                    <a:pt x="0" y="9"/>
                    <a:pt x="13" y="0"/>
                    <a:pt x="29" y="0"/>
                  </a:cubicBezTo>
                  <a:cubicBezTo>
                    <a:pt x="44" y="0"/>
                    <a:pt x="57" y="9"/>
                    <a:pt x="57" y="20"/>
                  </a:cubicBezTo>
                  <a:cubicBezTo>
                    <a:pt x="57" y="32"/>
                    <a:pt x="44" y="41"/>
                    <a:pt x="29" y="41"/>
                  </a:cubicBezTo>
                  <a:close/>
                  <a:moveTo>
                    <a:pt x="62" y="47"/>
                  </a:moveTo>
                  <a:cubicBezTo>
                    <a:pt x="63" y="50"/>
                    <a:pt x="65" y="51"/>
                    <a:pt x="66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7" y="56"/>
                    <a:pt x="67" y="56"/>
                    <a:pt x="66" y="56"/>
                  </a:cubicBezTo>
                  <a:cubicBezTo>
                    <a:pt x="65" y="56"/>
                    <a:pt x="63" y="56"/>
                    <a:pt x="62" y="55"/>
                  </a:cubicBezTo>
                  <a:cubicBezTo>
                    <a:pt x="58" y="54"/>
                    <a:pt x="55" y="53"/>
                    <a:pt x="51" y="50"/>
                  </a:cubicBezTo>
                  <a:cubicBezTo>
                    <a:pt x="49" y="51"/>
                    <a:pt x="47" y="51"/>
                    <a:pt x="44" y="51"/>
                  </a:cubicBezTo>
                  <a:cubicBezTo>
                    <a:pt x="37" y="51"/>
                    <a:pt x="30" y="49"/>
                    <a:pt x="25" y="46"/>
                  </a:cubicBezTo>
                  <a:cubicBezTo>
                    <a:pt x="26" y="46"/>
                    <a:pt x="28" y="46"/>
                    <a:pt x="29" y="46"/>
                  </a:cubicBezTo>
                  <a:cubicBezTo>
                    <a:pt x="37" y="46"/>
                    <a:pt x="46" y="43"/>
                    <a:pt x="52" y="39"/>
                  </a:cubicBezTo>
                  <a:cubicBezTo>
                    <a:pt x="58" y="34"/>
                    <a:pt x="62" y="27"/>
                    <a:pt x="62" y="20"/>
                  </a:cubicBezTo>
                  <a:cubicBezTo>
                    <a:pt x="62" y="18"/>
                    <a:pt x="62" y="16"/>
                    <a:pt x="61" y="14"/>
                  </a:cubicBezTo>
                  <a:cubicBezTo>
                    <a:pt x="68" y="18"/>
                    <a:pt x="72" y="24"/>
                    <a:pt x="72" y="30"/>
                  </a:cubicBezTo>
                  <a:cubicBezTo>
                    <a:pt x="72" y="37"/>
                    <a:pt x="68" y="43"/>
                    <a:pt x="6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63" name="Text Placeholder 3"/>
          <p:cNvSpPr txBox="1"/>
          <p:nvPr/>
        </p:nvSpPr>
        <p:spPr>
          <a:xfrm>
            <a:off x="1048730" y="1224151"/>
            <a:ext cx="2381607" cy="116903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en-US" sz="2800" b="1" dirty="0" smtClean="0">
                <a:solidFill>
                  <a:schemeClr val="accent1"/>
                </a:solidFill>
              </a:rPr>
              <a:t>6.1安全性</a:t>
            </a:r>
            <a:r>
              <a:rPr lang="en-US" sz="10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/>
            </a:r>
            <a:br>
              <a:rPr lang="en-US" sz="10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US" sz="24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对用户的登陆进行验证。</a:t>
            </a:r>
          </a:p>
        </p:txBody>
      </p:sp>
      <p:sp>
        <p:nvSpPr>
          <p:cNvPr id="64" name="Freeform 45"/>
          <p:cNvSpPr>
            <a:spLocks noEditPoints="1"/>
          </p:cNvSpPr>
          <p:nvPr/>
        </p:nvSpPr>
        <p:spPr bwMode="auto">
          <a:xfrm>
            <a:off x="654724" y="1350207"/>
            <a:ext cx="310968" cy="31096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2" name="Freeform 45"/>
          <p:cNvSpPr>
            <a:spLocks noEditPoints="1"/>
          </p:cNvSpPr>
          <p:nvPr/>
        </p:nvSpPr>
        <p:spPr bwMode="auto">
          <a:xfrm>
            <a:off x="654724" y="3187681"/>
            <a:ext cx="310968" cy="31096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3" name="Text Placeholder 3"/>
          <p:cNvSpPr txBox="1"/>
          <p:nvPr/>
        </p:nvSpPr>
        <p:spPr>
          <a:xfrm>
            <a:off x="1049020" y="3086735"/>
            <a:ext cx="2956560" cy="190817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en-US" sz="2800" b="1" dirty="0" smtClean="0">
                <a:solidFill>
                  <a:schemeClr val="accent4"/>
                </a:solidFill>
              </a:rPr>
              <a:t>6.2可分享 </a:t>
            </a:r>
            <a:r>
              <a:rPr lang="en-US" sz="10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/>
            </a:r>
            <a:br>
              <a:rPr lang="en-US" sz="10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US" sz="24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与朋友进行比拼，增大目标的执行力度，加快目标的完成，增加用户的动力。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6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6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50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68" grpId="0" animBg="1"/>
      <p:bldP spid="6164" grpId="0" animBg="1"/>
      <p:bldP spid="6165" grpId="0" animBg="1"/>
      <p:bldP spid="6166" grpId="0" animBg="1"/>
      <p:bldP spid="6167" grpId="0" animBg="1"/>
      <p:bldP spid="63" grpId="0"/>
      <p:bldP spid="64" grpId="0" animBg="1"/>
      <p:bldP spid="72" grpId="0" animBg="1"/>
      <p:bldP spid="7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67335"/>
            <a:ext cx="5638800" cy="626110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2.可行性分析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6309995" y="3913505"/>
            <a:ext cx="2799080" cy="86169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2800" b="1" dirty="0" smtClean="0">
                <a:solidFill>
                  <a:schemeClr val="accent5"/>
                </a:solidFill>
              </a:rPr>
              <a:t>7.用户使用可行性</a:t>
            </a:r>
          </a:p>
          <a:p>
            <a:pPr algn="l"/>
            <a:r>
              <a:rPr lang="en-US" sz="2800" b="1" dirty="0" smtClean="0">
                <a:solidFill>
                  <a:schemeClr val="accent5"/>
                </a:solidFill>
              </a:rPr>
              <a:t>8.注解</a:t>
            </a:r>
          </a:p>
        </p:txBody>
      </p:sp>
      <p:sp>
        <p:nvSpPr>
          <p:cNvPr id="185" name="Rectangle 184"/>
          <p:cNvSpPr/>
          <p:nvPr/>
        </p:nvSpPr>
        <p:spPr>
          <a:xfrm>
            <a:off x="477520" y="2510790"/>
            <a:ext cx="1969770" cy="861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2800" b="1" dirty="0" smtClean="0">
                <a:solidFill>
                  <a:schemeClr val="accent1"/>
                </a:solidFill>
              </a:rPr>
              <a:t>2.可行性分析的前提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6309995" y="1189355"/>
            <a:ext cx="2694305" cy="861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2800" b="1" dirty="0" smtClean="0">
                <a:solidFill>
                  <a:schemeClr val="accent4"/>
                </a:solidFill>
                <a:sym typeface="+mn-ea"/>
              </a:rPr>
              <a:t>4.技术可行性(技术风险评价</a:t>
            </a:r>
            <a:endParaRPr lang="en-US" sz="2800" b="1" dirty="0" smtClean="0">
              <a:solidFill>
                <a:schemeClr val="accent3"/>
              </a:solidFill>
            </a:endParaRPr>
          </a:p>
        </p:txBody>
      </p:sp>
      <p:sp>
        <p:nvSpPr>
          <p:cNvPr id="191" name="Rectangle 190"/>
          <p:cNvSpPr/>
          <p:nvPr/>
        </p:nvSpPr>
        <p:spPr>
          <a:xfrm>
            <a:off x="1339215" y="1280795"/>
            <a:ext cx="1418590" cy="4305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sz="2800" b="1" dirty="0" smtClean="0">
                <a:solidFill>
                  <a:schemeClr val="accent2"/>
                </a:solidFill>
              </a:rPr>
              <a:t>1引言</a:t>
            </a:r>
          </a:p>
        </p:txBody>
      </p:sp>
      <p:sp>
        <p:nvSpPr>
          <p:cNvPr id="194" name="Rectangle 193"/>
          <p:cNvSpPr/>
          <p:nvPr/>
        </p:nvSpPr>
        <p:spPr>
          <a:xfrm>
            <a:off x="477520" y="3917950"/>
            <a:ext cx="2832735" cy="861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2800" b="1" dirty="0" smtClean="0">
                <a:solidFill>
                  <a:schemeClr val="accent6"/>
                </a:solidFill>
              </a:rPr>
              <a:t>3.经济可行性</a:t>
            </a:r>
          </a:p>
          <a:p>
            <a:pPr algn="l"/>
            <a:r>
              <a:rPr lang="en-US" sz="2800" b="1" dirty="0" smtClean="0">
                <a:solidFill>
                  <a:schemeClr val="accent6"/>
                </a:solidFill>
              </a:rPr>
              <a:t>(成本----效益分析)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6473190" y="2466975"/>
            <a:ext cx="2473960" cy="1292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2800" b="1" dirty="0" smtClean="0">
                <a:solidFill>
                  <a:schemeClr val="accent5"/>
                </a:solidFill>
                <a:sym typeface="+mn-ea"/>
              </a:rPr>
              <a:t>5.操作可行性</a:t>
            </a:r>
          </a:p>
          <a:p>
            <a:pPr algn="l"/>
            <a:r>
              <a:rPr lang="en-US" sz="2800" b="1" dirty="0" smtClean="0">
                <a:solidFill>
                  <a:schemeClr val="accent5"/>
                </a:solidFill>
                <a:sym typeface="+mn-ea"/>
              </a:rPr>
              <a:t>6.法律可行性</a:t>
            </a:r>
            <a:endParaRPr lang="en-US" sz="2800" b="1" dirty="0" smtClean="0">
              <a:solidFill>
                <a:schemeClr val="accent5"/>
              </a:solidFill>
            </a:endParaRPr>
          </a:p>
          <a:p>
            <a:pPr algn="l"/>
            <a:endParaRPr lang="en-US" sz="2800" b="1" dirty="0" smtClean="0">
              <a:solidFill>
                <a:schemeClr val="accent4"/>
              </a:solidFill>
            </a:endParaRPr>
          </a:p>
        </p:txBody>
      </p:sp>
      <p:grpSp>
        <p:nvGrpSpPr>
          <p:cNvPr id="17" name="Group 73"/>
          <p:cNvGrpSpPr/>
          <p:nvPr/>
        </p:nvGrpSpPr>
        <p:grpSpPr>
          <a:xfrm>
            <a:off x="2901397" y="1494740"/>
            <a:ext cx="930338" cy="216600"/>
            <a:chOff x="2901397" y="1460250"/>
            <a:chExt cx="930338" cy="220268"/>
          </a:xfrm>
        </p:grpSpPr>
        <p:cxnSp>
          <p:nvCxnSpPr>
            <p:cNvPr id="70" name="Straight Connector 69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H="1">
              <a:off x="2901397" y="1461496"/>
              <a:ext cx="691284" cy="0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74"/>
          <p:cNvGrpSpPr/>
          <p:nvPr/>
        </p:nvGrpSpPr>
        <p:grpSpPr>
          <a:xfrm flipH="1">
            <a:off x="5247205" y="1489978"/>
            <a:ext cx="932719" cy="221362"/>
            <a:chOff x="2899016" y="1459156"/>
            <a:chExt cx="932719" cy="221362"/>
          </a:xfrm>
        </p:grpSpPr>
        <p:cxnSp>
          <p:nvCxnSpPr>
            <p:cNvPr id="76" name="Straight Connector 75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H="1">
              <a:off x="2899016" y="1459156"/>
              <a:ext cx="691284" cy="0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81"/>
          <p:cNvGrpSpPr/>
          <p:nvPr/>
        </p:nvGrpSpPr>
        <p:grpSpPr>
          <a:xfrm flipV="1">
            <a:off x="2899016" y="3960868"/>
            <a:ext cx="932719" cy="216600"/>
            <a:chOff x="2899016" y="1460250"/>
            <a:chExt cx="932719" cy="220268"/>
          </a:xfrm>
        </p:grpSpPr>
        <p:cxnSp>
          <p:nvCxnSpPr>
            <p:cNvPr id="83" name="Straight Connector 82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6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flipH="1">
              <a:off x="2899016" y="1461496"/>
              <a:ext cx="691284" cy="0"/>
            </a:xfrm>
            <a:prstGeom prst="line">
              <a:avLst/>
            </a:prstGeom>
            <a:ln w="19050" cap="rnd">
              <a:solidFill>
                <a:schemeClr val="accent6"/>
              </a:solidFill>
              <a:prstDash val="solid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84"/>
          <p:cNvGrpSpPr/>
          <p:nvPr/>
        </p:nvGrpSpPr>
        <p:grpSpPr>
          <a:xfrm flipH="1" flipV="1">
            <a:off x="5247205" y="3995300"/>
            <a:ext cx="930338" cy="221362"/>
            <a:chOff x="2901397" y="1459156"/>
            <a:chExt cx="930338" cy="221362"/>
          </a:xfrm>
        </p:grpSpPr>
        <p:cxnSp>
          <p:nvCxnSpPr>
            <p:cNvPr id="86" name="Straight Connector 85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5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flipH="1">
              <a:off x="2901397" y="1459156"/>
              <a:ext cx="691284" cy="0"/>
            </a:xfrm>
            <a:prstGeom prst="line">
              <a:avLst/>
            </a:prstGeom>
            <a:ln w="19050" cap="rnd">
              <a:solidFill>
                <a:schemeClr val="accent5"/>
              </a:solidFill>
              <a:prstDash val="solid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8" name="Straight Connector 87"/>
          <p:cNvCxnSpPr/>
          <p:nvPr/>
        </p:nvCxnSpPr>
        <p:spPr>
          <a:xfrm flipH="1">
            <a:off x="2767624" y="2833000"/>
            <a:ext cx="460627" cy="0"/>
          </a:xfrm>
          <a:prstGeom prst="line">
            <a:avLst/>
          </a:prstGeom>
          <a:ln w="19050" cap="rnd">
            <a:solidFill>
              <a:schemeClr val="accent1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H="1">
            <a:off x="5915749" y="2833000"/>
            <a:ext cx="460627" cy="0"/>
          </a:xfrm>
          <a:prstGeom prst="line">
            <a:avLst/>
          </a:prstGeom>
          <a:ln w="19050" cap="rnd">
            <a:solidFill>
              <a:schemeClr val="accent4"/>
            </a:solidFill>
            <a:prstDash val="solid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9" name="Group 98"/>
          <p:cNvGrpSpPr/>
          <p:nvPr/>
        </p:nvGrpSpPr>
        <p:grpSpPr>
          <a:xfrm>
            <a:off x="4616008" y="1494739"/>
            <a:ext cx="1116726" cy="1015872"/>
            <a:chOff x="4616008" y="1463917"/>
            <a:chExt cx="1116726" cy="1015872"/>
          </a:xfrm>
        </p:grpSpPr>
        <p:sp>
          <p:nvSpPr>
            <p:cNvPr id="43" name="Freeform 59"/>
            <p:cNvSpPr/>
            <p:nvPr/>
          </p:nvSpPr>
          <p:spPr bwMode="auto">
            <a:xfrm>
              <a:off x="4616008" y="1463917"/>
              <a:ext cx="1116726" cy="1015872"/>
            </a:xfrm>
            <a:custGeom>
              <a:avLst/>
              <a:gdLst/>
              <a:ahLst/>
              <a:cxnLst>
                <a:cxn ang="0">
                  <a:pos x="174" y="281"/>
                </a:cxn>
                <a:cxn ang="0">
                  <a:pos x="305" y="204"/>
                </a:cxn>
                <a:cxn ang="0">
                  <a:pos x="280" y="133"/>
                </a:cxn>
                <a:cxn ang="0">
                  <a:pos x="49" y="9"/>
                </a:cxn>
                <a:cxn ang="0">
                  <a:pos x="1" y="33"/>
                </a:cxn>
                <a:cxn ang="0">
                  <a:pos x="3" y="194"/>
                </a:cxn>
                <a:cxn ang="0">
                  <a:pos x="23" y="226"/>
                </a:cxn>
                <a:cxn ang="0">
                  <a:pos x="110" y="271"/>
                </a:cxn>
                <a:cxn ang="0">
                  <a:pos x="174" y="281"/>
                </a:cxn>
              </a:cxnLst>
              <a:rect l="0" t="0" r="r" b="b"/>
              <a:pathLst>
                <a:path w="335" h="304">
                  <a:moveTo>
                    <a:pt x="174" y="281"/>
                  </a:moveTo>
                  <a:cubicBezTo>
                    <a:pt x="195" y="268"/>
                    <a:pt x="305" y="204"/>
                    <a:pt x="305" y="204"/>
                  </a:cubicBezTo>
                  <a:cubicBezTo>
                    <a:pt x="305" y="204"/>
                    <a:pt x="335" y="192"/>
                    <a:pt x="280" y="133"/>
                  </a:cubicBezTo>
                  <a:cubicBezTo>
                    <a:pt x="225" y="76"/>
                    <a:pt x="149" y="24"/>
                    <a:pt x="49" y="9"/>
                  </a:cubicBezTo>
                  <a:cubicBezTo>
                    <a:pt x="36" y="7"/>
                    <a:pt x="0" y="0"/>
                    <a:pt x="1" y="33"/>
                  </a:cubicBezTo>
                  <a:cubicBezTo>
                    <a:pt x="2" y="65"/>
                    <a:pt x="3" y="194"/>
                    <a:pt x="3" y="194"/>
                  </a:cubicBezTo>
                  <a:cubicBezTo>
                    <a:pt x="3" y="194"/>
                    <a:pt x="3" y="219"/>
                    <a:pt x="23" y="226"/>
                  </a:cubicBezTo>
                  <a:cubicBezTo>
                    <a:pt x="43" y="233"/>
                    <a:pt x="85" y="249"/>
                    <a:pt x="110" y="271"/>
                  </a:cubicBezTo>
                  <a:cubicBezTo>
                    <a:pt x="133" y="292"/>
                    <a:pt x="138" y="304"/>
                    <a:pt x="174" y="281"/>
                  </a:cubicBezTo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4743404" y="1718036"/>
              <a:ext cx="535010" cy="517313"/>
              <a:chOff x="5659438" y="2249488"/>
              <a:chExt cx="623887" cy="603250"/>
            </a:xfrm>
            <a:solidFill>
              <a:schemeClr val="accent3">
                <a:lumMod val="50000"/>
              </a:schemeClr>
            </a:solidFill>
          </p:grpSpPr>
          <p:sp>
            <p:nvSpPr>
              <p:cNvPr id="59" name="Freeform 67"/>
              <p:cNvSpPr>
                <a:spLocks noEditPoints="1"/>
              </p:cNvSpPr>
              <p:nvPr/>
            </p:nvSpPr>
            <p:spPr bwMode="auto">
              <a:xfrm>
                <a:off x="5988050" y="2249488"/>
                <a:ext cx="295275" cy="585788"/>
              </a:xfrm>
              <a:custGeom>
                <a:avLst/>
                <a:gdLst/>
                <a:ahLst/>
                <a:cxnLst>
                  <a:cxn ang="0">
                    <a:pos x="0" y="148"/>
                  </a:cxn>
                  <a:cxn ang="0">
                    <a:pos x="0" y="50"/>
                  </a:cxn>
                  <a:cxn ang="0">
                    <a:pos x="51" y="0"/>
                  </a:cxn>
                  <a:cxn ang="0">
                    <a:pos x="101" y="50"/>
                  </a:cxn>
                  <a:cxn ang="0">
                    <a:pos x="101" y="148"/>
                  </a:cxn>
                  <a:cxn ang="0">
                    <a:pos x="51" y="199"/>
                  </a:cxn>
                  <a:cxn ang="0">
                    <a:pos x="0" y="148"/>
                  </a:cxn>
                  <a:cxn ang="0">
                    <a:pos x="9" y="50"/>
                  </a:cxn>
                  <a:cxn ang="0">
                    <a:pos x="9" y="148"/>
                  </a:cxn>
                  <a:cxn ang="0">
                    <a:pos x="51" y="190"/>
                  </a:cxn>
                  <a:cxn ang="0">
                    <a:pos x="92" y="148"/>
                  </a:cxn>
                  <a:cxn ang="0">
                    <a:pos x="92" y="50"/>
                  </a:cxn>
                  <a:cxn ang="0">
                    <a:pos x="51" y="9"/>
                  </a:cxn>
                  <a:cxn ang="0">
                    <a:pos x="9" y="50"/>
                  </a:cxn>
                </a:cxnLst>
                <a:rect l="0" t="0" r="r" b="b"/>
                <a:pathLst>
                  <a:path w="101" h="199">
                    <a:moveTo>
                      <a:pt x="0" y="148"/>
                    </a:moveTo>
                    <a:cubicBezTo>
                      <a:pt x="0" y="50"/>
                      <a:pt x="0" y="50"/>
                      <a:pt x="0" y="50"/>
                    </a:cubicBezTo>
                    <a:cubicBezTo>
                      <a:pt x="0" y="23"/>
                      <a:pt x="23" y="0"/>
                      <a:pt x="51" y="0"/>
                    </a:cubicBezTo>
                    <a:cubicBezTo>
                      <a:pt x="78" y="0"/>
                      <a:pt x="101" y="23"/>
                      <a:pt x="101" y="50"/>
                    </a:cubicBezTo>
                    <a:cubicBezTo>
                      <a:pt x="101" y="148"/>
                      <a:pt x="101" y="148"/>
                      <a:pt x="101" y="148"/>
                    </a:cubicBezTo>
                    <a:cubicBezTo>
                      <a:pt x="101" y="176"/>
                      <a:pt x="78" y="199"/>
                      <a:pt x="51" y="199"/>
                    </a:cubicBezTo>
                    <a:cubicBezTo>
                      <a:pt x="23" y="199"/>
                      <a:pt x="0" y="176"/>
                      <a:pt x="0" y="148"/>
                    </a:cubicBezTo>
                    <a:moveTo>
                      <a:pt x="9" y="50"/>
                    </a:moveTo>
                    <a:cubicBezTo>
                      <a:pt x="9" y="148"/>
                      <a:pt x="9" y="148"/>
                      <a:pt x="9" y="148"/>
                    </a:cubicBezTo>
                    <a:cubicBezTo>
                      <a:pt x="9" y="171"/>
                      <a:pt x="28" y="190"/>
                      <a:pt x="51" y="190"/>
                    </a:cubicBezTo>
                    <a:cubicBezTo>
                      <a:pt x="74" y="190"/>
                      <a:pt x="92" y="171"/>
                      <a:pt x="92" y="148"/>
                    </a:cubicBezTo>
                    <a:cubicBezTo>
                      <a:pt x="92" y="50"/>
                      <a:pt x="92" y="50"/>
                      <a:pt x="92" y="50"/>
                    </a:cubicBezTo>
                    <a:cubicBezTo>
                      <a:pt x="92" y="27"/>
                      <a:pt x="74" y="9"/>
                      <a:pt x="51" y="9"/>
                    </a:cubicBezTo>
                    <a:cubicBezTo>
                      <a:pt x="28" y="9"/>
                      <a:pt x="9" y="27"/>
                      <a:pt x="9" y="50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62" name="Freeform 68"/>
              <p:cNvSpPr/>
              <p:nvPr/>
            </p:nvSpPr>
            <p:spPr bwMode="auto">
              <a:xfrm>
                <a:off x="6027738" y="2559050"/>
                <a:ext cx="214313" cy="222250"/>
              </a:xfrm>
              <a:custGeom>
                <a:avLst/>
                <a:gdLst/>
                <a:ahLst/>
                <a:cxnLst>
                  <a:cxn ang="0">
                    <a:pos x="73" y="0"/>
                  </a:cxn>
                  <a:cxn ang="0">
                    <a:pos x="73" y="39"/>
                  </a:cxn>
                  <a:cxn ang="0">
                    <a:pos x="37" y="76"/>
                  </a:cxn>
                  <a:cxn ang="0">
                    <a:pos x="0" y="39"/>
                  </a:cxn>
                  <a:cxn ang="0">
                    <a:pos x="0" y="0"/>
                  </a:cxn>
                  <a:cxn ang="0">
                    <a:pos x="73" y="0"/>
                  </a:cxn>
                </a:cxnLst>
                <a:rect l="0" t="0" r="r" b="b"/>
                <a:pathLst>
                  <a:path w="73" h="76">
                    <a:moveTo>
                      <a:pt x="73" y="0"/>
                    </a:moveTo>
                    <a:cubicBezTo>
                      <a:pt x="73" y="39"/>
                      <a:pt x="73" y="39"/>
                      <a:pt x="73" y="39"/>
                    </a:cubicBezTo>
                    <a:cubicBezTo>
                      <a:pt x="73" y="59"/>
                      <a:pt x="57" y="76"/>
                      <a:pt x="37" y="76"/>
                    </a:cubicBezTo>
                    <a:cubicBezTo>
                      <a:pt x="16" y="76"/>
                      <a:pt x="0" y="59"/>
                      <a:pt x="0" y="39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65" name="Freeform 69"/>
              <p:cNvSpPr/>
              <p:nvPr/>
            </p:nvSpPr>
            <p:spPr bwMode="auto">
              <a:xfrm>
                <a:off x="5708650" y="2543175"/>
                <a:ext cx="252413" cy="258763"/>
              </a:xfrm>
              <a:custGeom>
                <a:avLst/>
                <a:gdLst/>
                <a:ahLst/>
                <a:cxnLst>
                  <a:cxn ang="0">
                    <a:pos x="86" y="34"/>
                  </a:cxn>
                  <a:cxn ang="0">
                    <a:pos x="68" y="66"/>
                  </a:cxn>
                  <a:cxn ang="0">
                    <a:pos x="22" y="78"/>
                  </a:cxn>
                  <a:cxn ang="0">
                    <a:pos x="9" y="32"/>
                  </a:cxn>
                  <a:cxn ang="0">
                    <a:pos x="27" y="0"/>
                  </a:cxn>
                  <a:cxn ang="0">
                    <a:pos x="86" y="34"/>
                  </a:cxn>
                </a:cxnLst>
                <a:rect l="0" t="0" r="r" b="b"/>
                <a:pathLst>
                  <a:path w="86" h="88">
                    <a:moveTo>
                      <a:pt x="86" y="34"/>
                    </a:moveTo>
                    <a:cubicBezTo>
                      <a:pt x="68" y="66"/>
                      <a:pt x="68" y="66"/>
                      <a:pt x="68" y="66"/>
                    </a:cubicBezTo>
                    <a:cubicBezTo>
                      <a:pt x="59" y="82"/>
                      <a:pt x="38" y="88"/>
                      <a:pt x="22" y="78"/>
                    </a:cubicBezTo>
                    <a:cubicBezTo>
                      <a:pt x="5" y="69"/>
                      <a:pt x="0" y="48"/>
                      <a:pt x="9" y="32"/>
                    </a:cubicBezTo>
                    <a:cubicBezTo>
                      <a:pt x="27" y="0"/>
                      <a:pt x="27" y="0"/>
                      <a:pt x="27" y="0"/>
                    </a:cubicBezTo>
                    <a:lnTo>
                      <a:pt x="86" y="3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66" name="Freeform 70"/>
              <p:cNvSpPr/>
              <p:nvPr/>
            </p:nvSpPr>
            <p:spPr bwMode="auto">
              <a:xfrm>
                <a:off x="5659438" y="2320925"/>
                <a:ext cx="312738" cy="531813"/>
              </a:xfrm>
              <a:custGeom>
                <a:avLst/>
                <a:gdLst/>
                <a:ahLst/>
                <a:cxnLst>
                  <a:cxn ang="0">
                    <a:pos x="13" y="104"/>
                  </a:cxn>
                  <a:cxn ang="0">
                    <a:pos x="59" y="26"/>
                  </a:cxn>
                  <a:cxn ang="0">
                    <a:pos x="107" y="3"/>
                  </a:cxn>
                  <a:cxn ang="0">
                    <a:pos x="107" y="12"/>
                  </a:cxn>
                  <a:cxn ang="0">
                    <a:pos x="66" y="30"/>
                  </a:cxn>
                  <a:cxn ang="0">
                    <a:pos x="20" y="109"/>
                  </a:cxn>
                  <a:cxn ang="0">
                    <a:pos x="35" y="161"/>
                  </a:cxn>
                  <a:cxn ang="0">
                    <a:pos x="87" y="147"/>
                  </a:cxn>
                  <a:cxn ang="0">
                    <a:pos x="107" y="114"/>
                  </a:cxn>
                  <a:cxn ang="0">
                    <a:pos x="107" y="130"/>
                  </a:cxn>
                  <a:cxn ang="0">
                    <a:pos x="95" y="151"/>
                  </a:cxn>
                  <a:cxn ang="0">
                    <a:pos x="30" y="169"/>
                  </a:cxn>
                  <a:cxn ang="0">
                    <a:pos x="13" y="104"/>
                  </a:cxn>
                </a:cxnLst>
                <a:rect l="0" t="0" r="r" b="b"/>
                <a:pathLst>
                  <a:path w="107" h="181">
                    <a:moveTo>
                      <a:pt x="13" y="104"/>
                    </a:moveTo>
                    <a:cubicBezTo>
                      <a:pt x="59" y="26"/>
                      <a:pt x="59" y="26"/>
                      <a:pt x="59" y="26"/>
                    </a:cubicBezTo>
                    <a:cubicBezTo>
                      <a:pt x="69" y="9"/>
                      <a:pt x="88" y="0"/>
                      <a:pt x="107" y="3"/>
                    </a:cubicBezTo>
                    <a:cubicBezTo>
                      <a:pt x="107" y="12"/>
                      <a:pt x="107" y="12"/>
                      <a:pt x="107" y="12"/>
                    </a:cubicBezTo>
                    <a:cubicBezTo>
                      <a:pt x="91" y="8"/>
                      <a:pt x="74" y="15"/>
                      <a:pt x="66" y="30"/>
                    </a:cubicBezTo>
                    <a:cubicBezTo>
                      <a:pt x="20" y="109"/>
                      <a:pt x="20" y="109"/>
                      <a:pt x="20" y="109"/>
                    </a:cubicBezTo>
                    <a:cubicBezTo>
                      <a:pt x="10" y="127"/>
                      <a:pt x="16" y="151"/>
                      <a:pt x="35" y="161"/>
                    </a:cubicBezTo>
                    <a:cubicBezTo>
                      <a:pt x="53" y="172"/>
                      <a:pt x="77" y="166"/>
                      <a:pt x="87" y="147"/>
                    </a:cubicBezTo>
                    <a:cubicBezTo>
                      <a:pt x="107" y="114"/>
                      <a:pt x="107" y="114"/>
                      <a:pt x="107" y="114"/>
                    </a:cubicBezTo>
                    <a:cubicBezTo>
                      <a:pt x="107" y="130"/>
                      <a:pt x="107" y="130"/>
                      <a:pt x="107" y="130"/>
                    </a:cubicBezTo>
                    <a:cubicBezTo>
                      <a:pt x="95" y="151"/>
                      <a:pt x="95" y="151"/>
                      <a:pt x="95" y="151"/>
                    </a:cubicBezTo>
                    <a:cubicBezTo>
                      <a:pt x="82" y="174"/>
                      <a:pt x="53" y="181"/>
                      <a:pt x="30" y="169"/>
                    </a:cubicBezTo>
                    <a:cubicBezTo>
                      <a:pt x="8" y="156"/>
                      <a:pt x="0" y="127"/>
                      <a:pt x="13" y="104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101" name="Group 100"/>
          <p:cNvGrpSpPr/>
          <p:nvPr/>
        </p:nvGrpSpPr>
        <p:grpSpPr>
          <a:xfrm>
            <a:off x="3218726" y="2195214"/>
            <a:ext cx="819666" cy="1287260"/>
            <a:chOff x="3218726" y="2164392"/>
            <a:chExt cx="819666" cy="1287260"/>
          </a:xfrm>
        </p:grpSpPr>
        <p:sp>
          <p:nvSpPr>
            <p:cNvPr id="46" name="Freeform 62"/>
            <p:cNvSpPr/>
            <p:nvPr/>
          </p:nvSpPr>
          <p:spPr bwMode="auto">
            <a:xfrm>
              <a:off x="3218726" y="2164392"/>
              <a:ext cx="819666" cy="1287260"/>
            </a:xfrm>
            <a:custGeom>
              <a:avLst/>
              <a:gdLst/>
              <a:ahLst/>
              <a:cxnLst>
                <a:cxn ang="0">
                  <a:pos x="209" y="93"/>
                </a:cxn>
                <a:cxn ang="0">
                  <a:pos x="75" y="20"/>
                </a:cxn>
                <a:cxn ang="0">
                  <a:pos x="27" y="77"/>
                </a:cxn>
                <a:cxn ang="0">
                  <a:pos x="38" y="338"/>
                </a:cxn>
                <a:cxn ang="0">
                  <a:pos x="83" y="368"/>
                </a:cxn>
                <a:cxn ang="0">
                  <a:pos x="221" y="284"/>
                </a:cxn>
                <a:cxn ang="0">
                  <a:pos x="238" y="250"/>
                </a:cxn>
                <a:cxn ang="0">
                  <a:pos x="232" y="152"/>
                </a:cxn>
                <a:cxn ang="0">
                  <a:pos x="209" y="93"/>
                </a:cxn>
              </a:cxnLst>
              <a:rect l="0" t="0" r="r" b="b"/>
              <a:pathLst>
                <a:path w="246" h="385">
                  <a:moveTo>
                    <a:pt x="209" y="93"/>
                  </a:moveTo>
                  <a:cubicBezTo>
                    <a:pt x="187" y="81"/>
                    <a:pt x="75" y="20"/>
                    <a:pt x="75" y="20"/>
                  </a:cubicBezTo>
                  <a:cubicBezTo>
                    <a:pt x="75" y="20"/>
                    <a:pt x="49" y="0"/>
                    <a:pt x="27" y="77"/>
                  </a:cubicBezTo>
                  <a:cubicBezTo>
                    <a:pt x="6" y="153"/>
                    <a:pt x="0" y="245"/>
                    <a:pt x="38" y="338"/>
                  </a:cubicBezTo>
                  <a:cubicBezTo>
                    <a:pt x="43" y="350"/>
                    <a:pt x="56" y="385"/>
                    <a:pt x="83" y="368"/>
                  </a:cubicBezTo>
                  <a:cubicBezTo>
                    <a:pt x="110" y="351"/>
                    <a:pt x="221" y="284"/>
                    <a:pt x="221" y="284"/>
                  </a:cubicBezTo>
                  <a:cubicBezTo>
                    <a:pt x="221" y="284"/>
                    <a:pt x="242" y="271"/>
                    <a:pt x="238" y="250"/>
                  </a:cubicBezTo>
                  <a:cubicBezTo>
                    <a:pt x="234" y="229"/>
                    <a:pt x="226" y="186"/>
                    <a:pt x="232" y="152"/>
                  </a:cubicBezTo>
                  <a:cubicBezTo>
                    <a:pt x="238" y="122"/>
                    <a:pt x="246" y="112"/>
                    <a:pt x="209" y="93"/>
                  </a:cubicBezTo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" name="Freeform 74"/>
            <p:cNvSpPr>
              <a:spLocks noEditPoints="1"/>
            </p:cNvSpPr>
            <p:nvPr/>
          </p:nvSpPr>
          <p:spPr bwMode="auto">
            <a:xfrm>
              <a:off x="3392943" y="2597627"/>
              <a:ext cx="471233" cy="420791"/>
            </a:xfrm>
            <a:custGeom>
              <a:avLst/>
              <a:gdLst/>
              <a:ahLst/>
              <a:cxnLst>
                <a:cxn ang="0">
                  <a:pos x="176" y="29"/>
                </a:cxn>
                <a:cxn ang="0">
                  <a:pos x="120" y="29"/>
                </a:cxn>
                <a:cxn ang="0">
                  <a:pos x="120" y="0"/>
                </a:cxn>
                <a:cxn ang="0">
                  <a:pos x="114" y="0"/>
                </a:cxn>
                <a:cxn ang="0">
                  <a:pos x="110" y="0"/>
                </a:cxn>
                <a:cxn ang="0">
                  <a:pos x="81" y="0"/>
                </a:cxn>
                <a:cxn ang="0">
                  <a:pos x="71" y="0"/>
                </a:cxn>
                <a:cxn ang="0">
                  <a:pos x="71" y="10"/>
                </a:cxn>
                <a:cxn ang="0">
                  <a:pos x="71" y="29"/>
                </a:cxn>
                <a:cxn ang="0">
                  <a:pos x="15" y="29"/>
                </a:cxn>
                <a:cxn ang="0">
                  <a:pos x="0" y="44"/>
                </a:cxn>
                <a:cxn ang="0">
                  <a:pos x="0" y="156"/>
                </a:cxn>
                <a:cxn ang="0">
                  <a:pos x="15" y="171"/>
                </a:cxn>
                <a:cxn ang="0">
                  <a:pos x="176" y="171"/>
                </a:cxn>
                <a:cxn ang="0">
                  <a:pos x="192" y="156"/>
                </a:cxn>
                <a:cxn ang="0">
                  <a:pos x="192" y="44"/>
                </a:cxn>
                <a:cxn ang="0">
                  <a:pos x="176" y="29"/>
                </a:cxn>
                <a:cxn ang="0">
                  <a:pos x="81" y="10"/>
                </a:cxn>
                <a:cxn ang="0">
                  <a:pos x="110" y="10"/>
                </a:cxn>
                <a:cxn ang="0">
                  <a:pos x="110" y="29"/>
                </a:cxn>
                <a:cxn ang="0">
                  <a:pos x="81" y="29"/>
                </a:cxn>
                <a:cxn ang="0">
                  <a:pos x="81" y="10"/>
                </a:cxn>
                <a:cxn ang="0">
                  <a:pos x="134" y="107"/>
                </a:cxn>
                <a:cxn ang="0">
                  <a:pos x="127" y="115"/>
                </a:cxn>
                <a:cxn ang="0">
                  <a:pos x="111" y="115"/>
                </a:cxn>
                <a:cxn ang="0">
                  <a:pos x="111" y="130"/>
                </a:cxn>
                <a:cxn ang="0">
                  <a:pos x="103" y="138"/>
                </a:cxn>
                <a:cxn ang="0">
                  <a:pos x="88" y="138"/>
                </a:cxn>
                <a:cxn ang="0">
                  <a:pos x="80" y="130"/>
                </a:cxn>
                <a:cxn ang="0">
                  <a:pos x="80" y="115"/>
                </a:cxn>
                <a:cxn ang="0">
                  <a:pos x="65" y="115"/>
                </a:cxn>
                <a:cxn ang="0">
                  <a:pos x="57" y="107"/>
                </a:cxn>
                <a:cxn ang="0">
                  <a:pos x="57" y="92"/>
                </a:cxn>
                <a:cxn ang="0">
                  <a:pos x="65" y="84"/>
                </a:cxn>
                <a:cxn ang="0">
                  <a:pos x="80" y="84"/>
                </a:cxn>
                <a:cxn ang="0">
                  <a:pos x="80" y="68"/>
                </a:cxn>
                <a:cxn ang="0">
                  <a:pos x="88" y="61"/>
                </a:cxn>
                <a:cxn ang="0">
                  <a:pos x="103" y="61"/>
                </a:cxn>
                <a:cxn ang="0">
                  <a:pos x="111" y="68"/>
                </a:cxn>
                <a:cxn ang="0">
                  <a:pos x="111" y="84"/>
                </a:cxn>
                <a:cxn ang="0">
                  <a:pos x="127" y="84"/>
                </a:cxn>
                <a:cxn ang="0">
                  <a:pos x="134" y="92"/>
                </a:cxn>
                <a:cxn ang="0">
                  <a:pos x="134" y="107"/>
                </a:cxn>
              </a:cxnLst>
              <a:rect l="0" t="0" r="r" b="b"/>
              <a:pathLst>
                <a:path w="192" h="171">
                  <a:moveTo>
                    <a:pt x="176" y="29"/>
                  </a:moveTo>
                  <a:cubicBezTo>
                    <a:pt x="120" y="29"/>
                    <a:pt x="120" y="29"/>
                    <a:pt x="120" y="29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71" y="29"/>
                    <a:pt x="71" y="29"/>
                    <a:pt x="71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7" y="29"/>
                    <a:pt x="0" y="36"/>
                    <a:pt x="0" y="44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64"/>
                    <a:pt x="7" y="171"/>
                    <a:pt x="15" y="171"/>
                  </a:cubicBezTo>
                  <a:cubicBezTo>
                    <a:pt x="176" y="171"/>
                    <a:pt x="176" y="171"/>
                    <a:pt x="176" y="171"/>
                  </a:cubicBezTo>
                  <a:cubicBezTo>
                    <a:pt x="185" y="171"/>
                    <a:pt x="192" y="164"/>
                    <a:pt x="192" y="156"/>
                  </a:cubicBezTo>
                  <a:cubicBezTo>
                    <a:pt x="192" y="44"/>
                    <a:pt x="192" y="44"/>
                    <a:pt x="192" y="44"/>
                  </a:cubicBezTo>
                  <a:cubicBezTo>
                    <a:pt x="192" y="36"/>
                    <a:pt x="185" y="29"/>
                    <a:pt x="176" y="29"/>
                  </a:cubicBezTo>
                  <a:moveTo>
                    <a:pt x="81" y="10"/>
                  </a:moveTo>
                  <a:cubicBezTo>
                    <a:pt x="110" y="10"/>
                    <a:pt x="110" y="10"/>
                    <a:pt x="110" y="10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10"/>
                  </a:lnTo>
                  <a:close/>
                  <a:moveTo>
                    <a:pt x="134" y="107"/>
                  </a:moveTo>
                  <a:cubicBezTo>
                    <a:pt x="134" y="111"/>
                    <a:pt x="131" y="115"/>
                    <a:pt x="127" y="115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1" y="130"/>
                    <a:pt x="111" y="130"/>
                    <a:pt x="111" y="130"/>
                  </a:cubicBezTo>
                  <a:cubicBezTo>
                    <a:pt x="111" y="135"/>
                    <a:pt x="108" y="138"/>
                    <a:pt x="103" y="138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84" y="138"/>
                    <a:pt x="80" y="135"/>
                    <a:pt x="80" y="130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0" y="115"/>
                    <a:pt x="57" y="111"/>
                    <a:pt x="57" y="107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7" y="88"/>
                    <a:pt x="60" y="84"/>
                    <a:pt x="65" y="84"/>
                  </a:cubicBezTo>
                  <a:cubicBezTo>
                    <a:pt x="80" y="84"/>
                    <a:pt x="80" y="84"/>
                    <a:pt x="80" y="84"/>
                  </a:cubicBezTo>
                  <a:cubicBezTo>
                    <a:pt x="80" y="68"/>
                    <a:pt x="80" y="68"/>
                    <a:pt x="80" y="68"/>
                  </a:cubicBezTo>
                  <a:cubicBezTo>
                    <a:pt x="80" y="64"/>
                    <a:pt x="84" y="61"/>
                    <a:pt x="88" y="61"/>
                  </a:cubicBezTo>
                  <a:cubicBezTo>
                    <a:pt x="103" y="61"/>
                    <a:pt x="103" y="61"/>
                    <a:pt x="103" y="61"/>
                  </a:cubicBezTo>
                  <a:cubicBezTo>
                    <a:pt x="108" y="61"/>
                    <a:pt x="111" y="64"/>
                    <a:pt x="111" y="68"/>
                  </a:cubicBezTo>
                  <a:cubicBezTo>
                    <a:pt x="111" y="84"/>
                    <a:pt x="111" y="84"/>
                    <a:pt x="111" y="84"/>
                  </a:cubicBezTo>
                  <a:cubicBezTo>
                    <a:pt x="127" y="84"/>
                    <a:pt x="127" y="84"/>
                    <a:pt x="127" y="84"/>
                  </a:cubicBezTo>
                  <a:cubicBezTo>
                    <a:pt x="131" y="84"/>
                    <a:pt x="134" y="88"/>
                    <a:pt x="134" y="92"/>
                  </a:cubicBezTo>
                  <a:lnTo>
                    <a:pt x="134" y="10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3425935" y="1491072"/>
            <a:ext cx="1116726" cy="999369"/>
            <a:chOff x="3425935" y="1460250"/>
            <a:chExt cx="1116726" cy="999369"/>
          </a:xfrm>
        </p:grpSpPr>
        <p:sp>
          <p:nvSpPr>
            <p:cNvPr id="48" name="Freeform 64"/>
            <p:cNvSpPr/>
            <p:nvPr/>
          </p:nvSpPr>
          <p:spPr bwMode="auto">
            <a:xfrm>
              <a:off x="3425935" y="1460250"/>
              <a:ext cx="1116726" cy="999369"/>
            </a:xfrm>
            <a:custGeom>
              <a:avLst/>
              <a:gdLst/>
              <a:ahLst/>
              <a:cxnLst>
                <a:cxn ang="0">
                  <a:pos x="330" y="184"/>
                </a:cxn>
                <a:cxn ang="0">
                  <a:pos x="330" y="32"/>
                </a:cxn>
                <a:cxn ang="0">
                  <a:pos x="257" y="18"/>
                </a:cxn>
                <a:cxn ang="0">
                  <a:pos x="33" y="152"/>
                </a:cxn>
                <a:cxn ang="0">
                  <a:pos x="28" y="206"/>
                </a:cxn>
                <a:cxn ang="0">
                  <a:pos x="168" y="287"/>
                </a:cxn>
                <a:cxn ang="0">
                  <a:pos x="206" y="286"/>
                </a:cxn>
                <a:cxn ang="0">
                  <a:pos x="289" y="233"/>
                </a:cxn>
                <a:cxn ang="0">
                  <a:pos x="330" y="184"/>
                </a:cxn>
              </a:cxnLst>
              <a:rect l="0" t="0" r="r" b="b"/>
              <a:pathLst>
                <a:path w="335" h="299">
                  <a:moveTo>
                    <a:pt x="330" y="184"/>
                  </a:moveTo>
                  <a:cubicBezTo>
                    <a:pt x="330" y="159"/>
                    <a:pt x="330" y="32"/>
                    <a:pt x="330" y="32"/>
                  </a:cubicBezTo>
                  <a:cubicBezTo>
                    <a:pt x="330" y="32"/>
                    <a:pt x="335" y="0"/>
                    <a:pt x="257" y="18"/>
                  </a:cubicBezTo>
                  <a:cubicBezTo>
                    <a:pt x="180" y="35"/>
                    <a:pt x="96" y="74"/>
                    <a:pt x="33" y="152"/>
                  </a:cubicBezTo>
                  <a:cubicBezTo>
                    <a:pt x="25" y="163"/>
                    <a:pt x="0" y="190"/>
                    <a:pt x="28" y="206"/>
                  </a:cubicBezTo>
                  <a:cubicBezTo>
                    <a:pt x="57" y="222"/>
                    <a:pt x="168" y="287"/>
                    <a:pt x="168" y="287"/>
                  </a:cubicBezTo>
                  <a:cubicBezTo>
                    <a:pt x="168" y="287"/>
                    <a:pt x="189" y="299"/>
                    <a:pt x="206" y="286"/>
                  </a:cubicBezTo>
                  <a:cubicBezTo>
                    <a:pt x="222" y="272"/>
                    <a:pt x="257" y="244"/>
                    <a:pt x="289" y="233"/>
                  </a:cubicBezTo>
                  <a:cubicBezTo>
                    <a:pt x="319" y="224"/>
                    <a:pt x="331" y="226"/>
                    <a:pt x="330" y="184"/>
                  </a:cubicBezTo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" name="Freeform 121"/>
            <p:cNvSpPr>
              <a:spLocks noEditPoints="1"/>
            </p:cNvSpPr>
            <p:nvPr/>
          </p:nvSpPr>
          <p:spPr bwMode="auto">
            <a:xfrm>
              <a:off x="3823326" y="1680519"/>
              <a:ext cx="484906" cy="557590"/>
            </a:xfrm>
            <a:custGeom>
              <a:avLst/>
              <a:gdLst/>
              <a:ahLst/>
              <a:cxnLst>
                <a:cxn ang="0">
                  <a:pos x="227" y="284"/>
                </a:cxn>
                <a:cxn ang="0">
                  <a:pos x="214" y="284"/>
                </a:cxn>
                <a:cxn ang="0">
                  <a:pos x="264" y="189"/>
                </a:cxn>
                <a:cxn ang="0">
                  <a:pos x="179" y="80"/>
                </a:cxn>
                <a:cxn ang="0">
                  <a:pos x="200" y="39"/>
                </a:cxn>
                <a:cxn ang="0">
                  <a:pos x="196" y="26"/>
                </a:cxn>
                <a:cxn ang="0">
                  <a:pos x="145" y="2"/>
                </a:cxn>
                <a:cxn ang="0">
                  <a:pos x="138" y="1"/>
                </a:cxn>
                <a:cxn ang="0">
                  <a:pos x="132" y="7"/>
                </a:cxn>
                <a:cxn ang="0">
                  <a:pos x="72" y="121"/>
                </a:cxn>
                <a:cxn ang="0">
                  <a:pos x="80" y="147"/>
                </a:cxn>
                <a:cxn ang="0">
                  <a:pos x="72" y="164"/>
                </a:cxn>
                <a:cxn ang="0">
                  <a:pos x="106" y="180"/>
                </a:cxn>
                <a:cxn ang="0">
                  <a:pos x="114" y="164"/>
                </a:cxn>
                <a:cxn ang="0">
                  <a:pos x="114" y="164"/>
                </a:cxn>
                <a:cxn ang="0">
                  <a:pos x="140" y="154"/>
                </a:cxn>
                <a:cxn ang="0">
                  <a:pos x="161" y="115"/>
                </a:cxn>
                <a:cxn ang="0">
                  <a:pos x="227" y="189"/>
                </a:cxn>
                <a:cxn ang="0">
                  <a:pos x="151" y="265"/>
                </a:cxn>
                <a:cxn ang="0">
                  <a:pos x="95" y="246"/>
                </a:cxn>
                <a:cxn ang="0">
                  <a:pos x="95" y="237"/>
                </a:cxn>
                <a:cxn ang="0">
                  <a:pos x="104" y="227"/>
                </a:cxn>
                <a:cxn ang="0">
                  <a:pos x="151" y="227"/>
                </a:cxn>
                <a:cxn ang="0">
                  <a:pos x="151" y="208"/>
                </a:cxn>
                <a:cxn ang="0">
                  <a:pos x="79" y="208"/>
                </a:cxn>
                <a:cxn ang="0">
                  <a:pos x="40" y="208"/>
                </a:cxn>
                <a:cxn ang="0">
                  <a:pos x="0" y="208"/>
                </a:cxn>
                <a:cxn ang="0">
                  <a:pos x="0" y="227"/>
                </a:cxn>
                <a:cxn ang="0">
                  <a:pos x="45" y="227"/>
                </a:cxn>
                <a:cxn ang="0">
                  <a:pos x="48" y="227"/>
                </a:cxn>
                <a:cxn ang="0">
                  <a:pos x="57" y="237"/>
                </a:cxn>
                <a:cxn ang="0">
                  <a:pos x="57" y="246"/>
                </a:cxn>
                <a:cxn ang="0">
                  <a:pos x="57" y="284"/>
                </a:cxn>
                <a:cxn ang="0">
                  <a:pos x="19" y="303"/>
                </a:cxn>
                <a:cxn ang="0">
                  <a:pos x="264" y="303"/>
                </a:cxn>
                <a:cxn ang="0">
                  <a:pos x="227" y="284"/>
                </a:cxn>
                <a:cxn ang="0">
                  <a:pos x="161" y="26"/>
                </a:cxn>
                <a:cxn ang="0">
                  <a:pos x="155" y="32"/>
                </a:cxn>
                <a:cxn ang="0">
                  <a:pos x="111" y="114"/>
                </a:cxn>
                <a:cxn ang="0">
                  <a:pos x="95" y="106"/>
                </a:cxn>
                <a:cxn ang="0">
                  <a:pos x="96" y="102"/>
                </a:cxn>
                <a:cxn ang="0">
                  <a:pos x="137" y="25"/>
                </a:cxn>
                <a:cxn ang="0">
                  <a:pos x="143" y="20"/>
                </a:cxn>
                <a:cxn ang="0">
                  <a:pos x="150" y="21"/>
                </a:cxn>
                <a:cxn ang="0">
                  <a:pos x="161" y="26"/>
                </a:cxn>
                <a:cxn ang="0">
                  <a:pos x="161" y="26"/>
                </a:cxn>
              </a:cxnLst>
              <a:rect l="0" t="0" r="r" b="b"/>
              <a:pathLst>
                <a:path w="264" h="303">
                  <a:moveTo>
                    <a:pt x="227" y="284"/>
                  </a:moveTo>
                  <a:cubicBezTo>
                    <a:pt x="214" y="284"/>
                    <a:pt x="214" y="284"/>
                    <a:pt x="214" y="284"/>
                  </a:cubicBezTo>
                  <a:cubicBezTo>
                    <a:pt x="244" y="263"/>
                    <a:pt x="264" y="229"/>
                    <a:pt x="264" y="189"/>
                  </a:cubicBezTo>
                  <a:cubicBezTo>
                    <a:pt x="264" y="136"/>
                    <a:pt x="228" y="92"/>
                    <a:pt x="179" y="80"/>
                  </a:cubicBezTo>
                  <a:cubicBezTo>
                    <a:pt x="200" y="39"/>
                    <a:pt x="200" y="39"/>
                    <a:pt x="200" y="39"/>
                  </a:cubicBezTo>
                  <a:cubicBezTo>
                    <a:pt x="203" y="34"/>
                    <a:pt x="201" y="29"/>
                    <a:pt x="196" y="26"/>
                  </a:cubicBezTo>
                  <a:cubicBezTo>
                    <a:pt x="145" y="2"/>
                    <a:pt x="145" y="2"/>
                    <a:pt x="145" y="2"/>
                  </a:cubicBezTo>
                  <a:cubicBezTo>
                    <a:pt x="143" y="1"/>
                    <a:pt x="140" y="0"/>
                    <a:pt x="138" y="1"/>
                  </a:cubicBezTo>
                  <a:cubicBezTo>
                    <a:pt x="136" y="2"/>
                    <a:pt x="134" y="4"/>
                    <a:pt x="132" y="7"/>
                  </a:cubicBezTo>
                  <a:cubicBezTo>
                    <a:pt x="72" y="121"/>
                    <a:pt x="72" y="121"/>
                    <a:pt x="72" y="121"/>
                  </a:cubicBezTo>
                  <a:cubicBezTo>
                    <a:pt x="67" y="131"/>
                    <a:pt x="71" y="143"/>
                    <a:pt x="80" y="147"/>
                  </a:cubicBezTo>
                  <a:cubicBezTo>
                    <a:pt x="72" y="164"/>
                    <a:pt x="72" y="164"/>
                    <a:pt x="72" y="164"/>
                  </a:cubicBezTo>
                  <a:cubicBezTo>
                    <a:pt x="106" y="180"/>
                    <a:pt x="106" y="180"/>
                    <a:pt x="106" y="180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24" y="168"/>
                    <a:pt x="135" y="164"/>
                    <a:pt x="140" y="15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98" y="119"/>
                    <a:pt x="227" y="151"/>
                    <a:pt x="227" y="189"/>
                  </a:cubicBezTo>
                  <a:cubicBezTo>
                    <a:pt x="227" y="231"/>
                    <a:pt x="193" y="265"/>
                    <a:pt x="151" y="265"/>
                  </a:cubicBezTo>
                  <a:cubicBezTo>
                    <a:pt x="132" y="265"/>
                    <a:pt x="108" y="258"/>
                    <a:pt x="95" y="246"/>
                  </a:cubicBezTo>
                  <a:cubicBezTo>
                    <a:pt x="95" y="237"/>
                    <a:pt x="95" y="237"/>
                    <a:pt x="95" y="237"/>
                  </a:cubicBezTo>
                  <a:cubicBezTo>
                    <a:pt x="95" y="231"/>
                    <a:pt x="99" y="227"/>
                    <a:pt x="104" y="227"/>
                  </a:cubicBezTo>
                  <a:cubicBezTo>
                    <a:pt x="151" y="227"/>
                    <a:pt x="151" y="227"/>
                    <a:pt x="151" y="227"/>
                  </a:cubicBezTo>
                  <a:cubicBezTo>
                    <a:pt x="151" y="208"/>
                    <a:pt x="151" y="208"/>
                    <a:pt x="151" y="208"/>
                  </a:cubicBezTo>
                  <a:cubicBezTo>
                    <a:pt x="79" y="208"/>
                    <a:pt x="79" y="208"/>
                    <a:pt x="79" y="208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45" y="227"/>
                    <a:pt x="45" y="227"/>
                    <a:pt x="45" y="227"/>
                  </a:cubicBezTo>
                  <a:cubicBezTo>
                    <a:pt x="48" y="227"/>
                    <a:pt x="48" y="227"/>
                    <a:pt x="48" y="227"/>
                  </a:cubicBezTo>
                  <a:cubicBezTo>
                    <a:pt x="53" y="227"/>
                    <a:pt x="57" y="231"/>
                    <a:pt x="57" y="237"/>
                  </a:cubicBezTo>
                  <a:cubicBezTo>
                    <a:pt x="57" y="246"/>
                    <a:pt x="57" y="246"/>
                    <a:pt x="57" y="246"/>
                  </a:cubicBezTo>
                  <a:cubicBezTo>
                    <a:pt x="57" y="284"/>
                    <a:pt x="57" y="284"/>
                    <a:pt x="57" y="284"/>
                  </a:cubicBezTo>
                  <a:cubicBezTo>
                    <a:pt x="36" y="284"/>
                    <a:pt x="19" y="282"/>
                    <a:pt x="19" y="303"/>
                  </a:cubicBezTo>
                  <a:cubicBezTo>
                    <a:pt x="264" y="303"/>
                    <a:pt x="264" y="303"/>
                    <a:pt x="264" y="303"/>
                  </a:cubicBezTo>
                  <a:cubicBezTo>
                    <a:pt x="264" y="282"/>
                    <a:pt x="248" y="284"/>
                    <a:pt x="227" y="284"/>
                  </a:cubicBezTo>
                  <a:close/>
                  <a:moveTo>
                    <a:pt x="161" y="26"/>
                  </a:moveTo>
                  <a:cubicBezTo>
                    <a:pt x="158" y="27"/>
                    <a:pt x="156" y="29"/>
                    <a:pt x="155" y="32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5"/>
                    <a:pt x="95" y="103"/>
                    <a:pt x="96" y="102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3"/>
                    <a:pt x="140" y="21"/>
                    <a:pt x="143" y="20"/>
                  </a:cubicBezTo>
                  <a:cubicBezTo>
                    <a:pt x="145" y="19"/>
                    <a:pt x="148" y="19"/>
                    <a:pt x="150" y="21"/>
                  </a:cubicBezTo>
                  <a:cubicBezTo>
                    <a:pt x="161" y="26"/>
                    <a:pt x="161" y="26"/>
                    <a:pt x="161" y="26"/>
                  </a:cubicBezTo>
                  <a:cubicBezTo>
                    <a:pt x="161" y="26"/>
                    <a:pt x="161" y="26"/>
                    <a:pt x="161" y="2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3414933" y="3178080"/>
            <a:ext cx="1120394" cy="1008537"/>
            <a:chOff x="3414933" y="3147258"/>
            <a:chExt cx="1120394" cy="1008537"/>
          </a:xfrm>
        </p:grpSpPr>
        <p:sp>
          <p:nvSpPr>
            <p:cNvPr id="45" name="Freeform 61"/>
            <p:cNvSpPr/>
            <p:nvPr/>
          </p:nvSpPr>
          <p:spPr bwMode="auto">
            <a:xfrm>
              <a:off x="3414933" y="3147258"/>
              <a:ext cx="1120394" cy="1008537"/>
            </a:xfrm>
            <a:custGeom>
              <a:avLst/>
              <a:gdLst/>
              <a:ahLst/>
              <a:cxnLst>
                <a:cxn ang="0">
                  <a:pos x="161" y="22"/>
                </a:cxn>
                <a:cxn ang="0">
                  <a:pos x="31" y="100"/>
                </a:cxn>
                <a:cxn ang="0">
                  <a:pos x="56" y="171"/>
                </a:cxn>
                <a:cxn ang="0">
                  <a:pos x="287" y="293"/>
                </a:cxn>
                <a:cxn ang="0">
                  <a:pos x="335" y="270"/>
                </a:cxn>
                <a:cxn ang="0">
                  <a:pos x="332" y="108"/>
                </a:cxn>
                <a:cxn ang="0">
                  <a:pos x="312" y="77"/>
                </a:cxn>
                <a:cxn ang="0">
                  <a:pos x="224" y="32"/>
                </a:cxn>
                <a:cxn ang="0">
                  <a:pos x="161" y="22"/>
                </a:cxn>
              </a:cxnLst>
              <a:rect l="0" t="0" r="r" b="b"/>
              <a:pathLst>
                <a:path w="336" h="302">
                  <a:moveTo>
                    <a:pt x="161" y="22"/>
                  </a:moveTo>
                  <a:cubicBezTo>
                    <a:pt x="140" y="35"/>
                    <a:pt x="31" y="100"/>
                    <a:pt x="31" y="100"/>
                  </a:cubicBezTo>
                  <a:cubicBezTo>
                    <a:pt x="31" y="100"/>
                    <a:pt x="0" y="113"/>
                    <a:pt x="56" y="171"/>
                  </a:cubicBezTo>
                  <a:cubicBezTo>
                    <a:pt x="111" y="228"/>
                    <a:pt x="187" y="280"/>
                    <a:pt x="287" y="293"/>
                  </a:cubicBezTo>
                  <a:cubicBezTo>
                    <a:pt x="300" y="295"/>
                    <a:pt x="336" y="302"/>
                    <a:pt x="335" y="270"/>
                  </a:cubicBezTo>
                  <a:cubicBezTo>
                    <a:pt x="334" y="237"/>
                    <a:pt x="332" y="108"/>
                    <a:pt x="332" y="108"/>
                  </a:cubicBezTo>
                  <a:cubicBezTo>
                    <a:pt x="332" y="108"/>
                    <a:pt x="332" y="84"/>
                    <a:pt x="312" y="77"/>
                  </a:cubicBezTo>
                  <a:cubicBezTo>
                    <a:pt x="292" y="70"/>
                    <a:pt x="250" y="54"/>
                    <a:pt x="224" y="32"/>
                  </a:cubicBezTo>
                  <a:cubicBezTo>
                    <a:pt x="201" y="12"/>
                    <a:pt x="196" y="0"/>
                    <a:pt x="161" y="22"/>
                  </a:cubicBezTo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71" name="Group 70"/>
            <p:cNvGrpSpPr/>
            <p:nvPr/>
          </p:nvGrpSpPr>
          <p:grpSpPr>
            <a:xfrm>
              <a:off x="3786015" y="3459473"/>
              <a:ext cx="580546" cy="365363"/>
              <a:chOff x="3871913" y="3771900"/>
              <a:chExt cx="411163" cy="258763"/>
            </a:xfrm>
            <a:solidFill>
              <a:schemeClr val="accent6">
                <a:lumMod val="50000"/>
              </a:schemeClr>
            </a:solidFill>
          </p:grpSpPr>
          <p:sp>
            <p:nvSpPr>
              <p:cNvPr id="72" name="Freeform 92"/>
              <p:cNvSpPr>
                <a:spLocks noEditPoints="1"/>
              </p:cNvSpPr>
              <p:nvPr/>
            </p:nvSpPr>
            <p:spPr bwMode="auto">
              <a:xfrm>
                <a:off x="3871913" y="3771900"/>
                <a:ext cx="411163" cy="231775"/>
              </a:xfrm>
              <a:custGeom>
                <a:avLst/>
                <a:gdLst/>
                <a:ahLst/>
                <a:cxnLst>
                  <a:cxn ang="0">
                    <a:pos x="128" y="7"/>
                  </a:cxn>
                  <a:cxn ang="0">
                    <a:pos x="53" y="7"/>
                  </a:cxn>
                  <a:cxn ang="0">
                    <a:pos x="53" y="7"/>
                  </a:cxn>
                  <a:cxn ang="0">
                    <a:pos x="46" y="0"/>
                  </a:cxn>
                  <a:cxn ang="0">
                    <a:pos x="39" y="7"/>
                  </a:cxn>
                  <a:cxn ang="0">
                    <a:pos x="39" y="7"/>
                  </a:cxn>
                  <a:cxn ang="0">
                    <a:pos x="34" y="7"/>
                  </a:cxn>
                  <a:cxn ang="0">
                    <a:pos x="7" y="29"/>
                  </a:cxn>
                  <a:cxn ang="0">
                    <a:pos x="0" y="59"/>
                  </a:cxn>
                  <a:cxn ang="0">
                    <a:pos x="15" y="79"/>
                  </a:cxn>
                  <a:cxn ang="0">
                    <a:pos x="15" y="77"/>
                  </a:cxn>
                  <a:cxn ang="0">
                    <a:pos x="30" y="61"/>
                  </a:cxn>
                  <a:cxn ang="0">
                    <a:pos x="46" y="77"/>
                  </a:cxn>
                  <a:cxn ang="0">
                    <a:pos x="45" y="80"/>
                  </a:cxn>
                  <a:cxn ang="0">
                    <a:pos x="93" y="80"/>
                  </a:cxn>
                  <a:cxn ang="0">
                    <a:pos x="92" y="77"/>
                  </a:cxn>
                  <a:cxn ang="0">
                    <a:pos x="108" y="61"/>
                  </a:cxn>
                  <a:cxn ang="0">
                    <a:pos x="123" y="77"/>
                  </a:cxn>
                  <a:cxn ang="0">
                    <a:pos x="123" y="80"/>
                  </a:cxn>
                  <a:cxn ang="0">
                    <a:pos x="142" y="59"/>
                  </a:cxn>
                  <a:cxn ang="0">
                    <a:pos x="142" y="29"/>
                  </a:cxn>
                  <a:cxn ang="0">
                    <a:pos x="128" y="7"/>
                  </a:cxn>
                  <a:cxn ang="0">
                    <a:pos x="45" y="40"/>
                  </a:cxn>
                  <a:cxn ang="0">
                    <a:pos x="16" y="40"/>
                  </a:cxn>
                  <a:cxn ang="0">
                    <a:pos x="19" y="25"/>
                  </a:cxn>
                  <a:cxn ang="0">
                    <a:pos x="20" y="22"/>
                  </a:cxn>
                  <a:cxn ang="0">
                    <a:pos x="30" y="16"/>
                  </a:cxn>
                  <a:cxn ang="0">
                    <a:pos x="45" y="16"/>
                  </a:cxn>
                  <a:cxn ang="0">
                    <a:pos x="45" y="40"/>
                  </a:cxn>
                  <a:cxn ang="0">
                    <a:pos x="104" y="46"/>
                  </a:cxn>
                  <a:cxn ang="0">
                    <a:pos x="91" y="46"/>
                  </a:cxn>
                  <a:cxn ang="0">
                    <a:pos x="91" y="60"/>
                  </a:cxn>
                  <a:cxn ang="0">
                    <a:pos x="78" y="60"/>
                  </a:cxn>
                  <a:cxn ang="0">
                    <a:pos x="78" y="46"/>
                  </a:cxn>
                  <a:cxn ang="0">
                    <a:pos x="65" y="46"/>
                  </a:cxn>
                  <a:cxn ang="0">
                    <a:pos x="65" y="33"/>
                  </a:cxn>
                  <a:cxn ang="0">
                    <a:pos x="78" y="33"/>
                  </a:cxn>
                  <a:cxn ang="0">
                    <a:pos x="78" y="20"/>
                  </a:cxn>
                  <a:cxn ang="0">
                    <a:pos x="91" y="20"/>
                  </a:cxn>
                  <a:cxn ang="0">
                    <a:pos x="91" y="33"/>
                  </a:cxn>
                  <a:cxn ang="0">
                    <a:pos x="104" y="33"/>
                  </a:cxn>
                  <a:cxn ang="0">
                    <a:pos x="104" y="46"/>
                  </a:cxn>
                  <a:cxn ang="0">
                    <a:pos x="104" y="46"/>
                  </a:cxn>
                  <a:cxn ang="0">
                    <a:pos x="104" y="46"/>
                  </a:cxn>
                </a:cxnLst>
                <a:rect l="0" t="0" r="r" b="b"/>
                <a:pathLst>
                  <a:path w="142" h="80">
                    <a:moveTo>
                      <a:pt x="128" y="7"/>
                    </a:move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3"/>
                      <a:pt x="50" y="0"/>
                      <a:pt x="46" y="0"/>
                    </a:cubicBezTo>
                    <a:cubicBezTo>
                      <a:pt x="42" y="0"/>
                      <a:pt x="39" y="3"/>
                      <a:pt x="39" y="7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22" y="7"/>
                      <a:pt x="12" y="13"/>
                      <a:pt x="7" y="29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68"/>
                      <a:pt x="6" y="76"/>
                      <a:pt x="15" y="79"/>
                    </a:cubicBezTo>
                    <a:cubicBezTo>
                      <a:pt x="15" y="78"/>
                      <a:pt x="15" y="77"/>
                      <a:pt x="15" y="77"/>
                    </a:cubicBezTo>
                    <a:cubicBezTo>
                      <a:pt x="15" y="68"/>
                      <a:pt x="22" y="61"/>
                      <a:pt x="30" y="61"/>
                    </a:cubicBezTo>
                    <a:cubicBezTo>
                      <a:pt x="39" y="61"/>
                      <a:pt x="46" y="68"/>
                      <a:pt x="46" y="77"/>
                    </a:cubicBezTo>
                    <a:cubicBezTo>
                      <a:pt x="46" y="78"/>
                      <a:pt x="46" y="79"/>
                      <a:pt x="45" y="80"/>
                    </a:cubicBezTo>
                    <a:cubicBezTo>
                      <a:pt x="93" y="80"/>
                      <a:pt x="93" y="80"/>
                      <a:pt x="93" y="80"/>
                    </a:cubicBezTo>
                    <a:cubicBezTo>
                      <a:pt x="92" y="79"/>
                      <a:pt x="92" y="78"/>
                      <a:pt x="92" y="77"/>
                    </a:cubicBezTo>
                    <a:cubicBezTo>
                      <a:pt x="92" y="68"/>
                      <a:pt x="99" y="61"/>
                      <a:pt x="108" y="61"/>
                    </a:cubicBezTo>
                    <a:cubicBezTo>
                      <a:pt x="116" y="61"/>
                      <a:pt x="123" y="68"/>
                      <a:pt x="123" y="77"/>
                    </a:cubicBezTo>
                    <a:cubicBezTo>
                      <a:pt x="123" y="78"/>
                      <a:pt x="123" y="79"/>
                      <a:pt x="123" y="80"/>
                    </a:cubicBezTo>
                    <a:cubicBezTo>
                      <a:pt x="134" y="79"/>
                      <a:pt x="142" y="70"/>
                      <a:pt x="142" y="59"/>
                    </a:cubicBezTo>
                    <a:cubicBezTo>
                      <a:pt x="142" y="29"/>
                      <a:pt x="142" y="29"/>
                      <a:pt x="142" y="29"/>
                    </a:cubicBezTo>
                    <a:cubicBezTo>
                      <a:pt x="142" y="17"/>
                      <a:pt x="140" y="7"/>
                      <a:pt x="128" y="7"/>
                    </a:cubicBezTo>
                    <a:close/>
                    <a:moveTo>
                      <a:pt x="45" y="40"/>
                    </a:moveTo>
                    <a:cubicBezTo>
                      <a:pt x="16" y="40"/>
                      <a:pt x="16" y="40"/>
                      <a:pt x="16" y="40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20" y="25"/>
                      <a:pt x="20" y="24"/>
                      <a:pt x="20" y="22"/>
                    </a:cubicBezTo>
                    <a:cubicBezTo>
                      <a:pt x="22" y="15"/>
                      <a:pt x="30" y="16"/>
                      <a:pt x="30" y="16"/>
                    </a:cubicBezTo>
                    <a:cubicBezTo>
                      <a:pt x="45" y="16"/>
                      <a:pt x="45" y="16"/>
                      <a:pt x="45" y="16"/>
                    </a:cubicBezTo>
                    <a:lnTo>
                      <a:pt x="45" y="40"/>
                    </a:lnTo>
                    <a:close/>
                    <a:moveTo>
                      <a:pt x="104" y="46"/>
                    </a:moveTo>
                    <a:cubicBezTo>
                      <a:pt x="91" y="46"/>
                      <a:pt x="91" y="46"/>
                      <a:pt x="91" y="46"/>
                    </a:cubicBezTo>
                    <a:cubicBezTo>
                      <a:pt x="91" y="60"/>
                      <a:pt x="91" y="60"/>
                      <a:pt x="91" y="60"/>
                    </a:cubicBezTo>
                    <a:cubicBezTo>
                      <a:pt x="78" y="60"/>
                      <a:pt x="78" y="60"/>
                      <a:pt x="78" y="60"/>
                    </a:cubicBezTo>
                    <a:cubicBezTo>
                      <a:pt x="78" y="46"/>
                      <a:pt x="78" y="46"/>
                      <a:pt x="78" y="46"/>
                    </a:cubicBezTo>
                    <a:cubicBezTo>
                      <a:pt x="65" y="46"/>
                      <a:pt x="65" y="46"/>
                      <a:pt x="65" y="46"/>
                    </a:cubicBezTo>
                    <a:cubicBezTo>
                      <a:pt x="65" y="33"/>
                      <a:pt x="65" y="33"/>
                      <a:pt x="65" y="33"/>
                    </a:cubicBezTo>
                    <a:cubicBezTo>
                      <a:pt x="78" y="33"/>
                      <a:pt x="78" y="33"/>
                      <a:pt x="78" y="33"/>
                    </a:cubicBezTo>
                    <a:cubicBezTo>
                      <a:pt x="78" y="20"/>
                      <a:pt x="78" y="20"/>
                      <a:pt x="78" y="20"/>
                    </a:cubicBezTo>
                    <a:cubicBezTo>
                      <a:pt x="91" y="20"/>
                      <a:pt x="91" y="20"/>
                      <a:pt x="91" y="20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104" y="33"/>
                      <a:pt x="104" y="33"/>
                      <a:pt x="104" y="33"/>
                    </a:cubicBezTo>
                    <a:lnTo>
                      <a:pt x="104" y="46"/>
                    </a:lnTo>
                    <a:close/>
                    <a:moveTo>
                      <a:pt x="104" y="46"/>
                    </a:moveTo>
                    <a:cubicBezTo>
                      <a:pt x="104" y="46"/>
                      <a:pt x="104" y="46"/>
                      <a:pt x="104" y="46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4" name="Freeform 93"/>
              <p:cNvSpPr>
                <a:spLocks noEditPoints="1"/>
              </p:cNvSpPr>
              <p:nvPr/>
            </p:nvSpPr>
            <p:spPr bwMode="auto">
              <a:xfrm>
                <a:off x="3924300" y="3960813"/>
                <a:ext cx="69850" cy="69850"/>
              </a:xfrm>
              <a:custGeom>
                <a:avLst/>
                <a:gdLst/>
                <a:ahLst/>
                <a:cxnLst>
                  <a:cxn ang="0">
                    <a:pos x="24" y="12"/>
                  </a:cxn>
                  <a:cxn ang="0">
                    <a:pos x="12" y="24"/>
                  </a:cxn>
                  <a:cxn ang="0">
                    <a:pos x="0" y="12"/>
                  </a:cxn>
                  <a:cxn ang="0">
                    <a:pos x="12" y="0"/>
                  </a:cxn>
                  <a:cxn ang="0">
                    <a:pos x="24" y="12"/>
                  </a:cxn>
                  <a:cxn ang="0">
                    <a:pos x="24" y="12"/>
                  </a:cxn>
                  <a:cxn ang="0">
                    <a:pos x="24" y="12"/>
                  </a:cxn>
                </a:cxnLst>
                <a:rect l="0" t="0" r="r" b="b"/>
                <a:pathLst>
                  <a:path w="24" h="24">
                    <a:moveTo>
                      <a:pt x="24" y="12"/>
                    </a:moveTo>
                    <a:cubicBezTo>
                      <a:pt x="24" y="19"/>
                      <a:pt x="19" y="24"/>
                      <a:pt x="12" y="24"/>
                    </a:cubicBezTo>
                    <a:cubicBezTo>
                      <a:pt x="5" y="24"/>
                      <a:pt x="0" y="19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lose/>
                    <a:moveTo>
                      <a:pt x="24" y="12"/>
                    </a:moveTo>
                    <a:cubicBezTo>
                      <a:pt x="24" y="12"/>
                      <a:pt x="24" y="12"/>
                      <a:pt x="24" y="12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5" name="Freeform 94"/>
              <p:cNvSpPr>
                <a:spLocks noEditPoints="1"/>
              </p:cNvSpPr>
              <p:nvPr/>
            </p:nvSpPr>
            <p:spPr bwMode="auto">
              <a:xfrm>
                <a:off x="4149725" y="3960813"/>
                <a:ext cx="73025" cy="69850"/>
              </a:xfrm>
              <a:custGeom>
                <a:avLst/>
                <a:gdLst/>
                <a:ahLst/>
                <a:cxnLst>
                  <a:cxn ang="0">
                    <a:pos x="25" y="12"/>
                  </a:cxn>
                  <a:cxn ang="0">
                    <a:pos x="12" y="24"/>
                  </a:cxn>
                  <a:cxn ang="0">
                    <a:pos x="0" y="12"/>
                  </a:cxn>
                  <a:cxn ang="0">
                    <a:pos x="12" y="0"/>
                  </a:cxn>
                  <a:cxn ang="0">
                    <a:pos x="25" y="12"/>
                  </a:cxn>
                  <a:cxn ang="0">
                    <a:pos x="25" y="12"/>
                  </a:cxn>
                  <a:cxn ang="0">
                    <a:pos x="25" y="12"/>
                  </a:cxn>
                </a:cxnLst>
                <a:rect l="0" t="0" r="r" b="b"/>
                <a:pathLst>
                  <a:path w="25" h="24">
                    <a:moveTo>
                      <a:pt x="25" y="12"/>
                    </a:moveTo>
                    <a:cubicBezTo>
                      <a:pt x="25" y="19"/>
                      <a:pt x="19" y="24"/>
                      <a:pt x="12" y="24"/>
                    </a:cubicBezTo>
                    <a:cubicBezTo>
                      <a:pt x="6" y="24"/>
                      <a:pt x="0" y="19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9" y="0"/>
                      <a:pt x="25" y="5"/>
                      <a:pt x="25" y="12"/>
                    </a:cubicBezTo>
                    <a:close/>
                    <a:moveTo>
                      <a:pt x="25" y="12"/>
                    </a:moveTo>
                    <a:cubicBezTo>
                      <a:pt x="25" y="12"/>
                      <a:pt x="25" y="12"/>
                      <a:pt x="25" y="12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103" name="Group 102"/>
          <p:cNvGrpSpPr/>
          <p:nvPr/>
        </p:nvGrpSpPr>
        <p:grpSpPr>
          <a:xfrm>
            <a:off x="4608673" y="3190915"/>
            <a:ext cx="1107557" cy="1015872"/>
            <a:chOff x="4608673" y="3160093"/>
            <a:chExt cx="1107557" cy="1015872"/>
          </a:xfrm>
        </p:grpSpPr>
        <p:sp>
          <p:nvSpPr>
            <p:cNvPr id="44" name="Freeform 60"/>
            <p:cNvSpPr/>
            <p:nvPr/>
          </p:nvSpPr>
          <p:spPr bwMode="auto">
            <a:xfrm>
              <a:off x="4608673" y="3160093"/>
              <a:ext cx="1107557" cy="1015872"/>
            </a:xfrm>
            <a:custGeom>
              <a:avLst/>
              <a:gdLst/>
              <a:ahLst/>
              <a:cxnLst>
                <a:cxn ang="0">
                  <a:pos x="2" y="120"/>
                </a:cxn>
                <a:cxn ang="0">
                  <a:pos x="7" y="272"/>
                </a:cxn>
                <a:cxn ang="0">
                  <a:pos x="81" y="284"/>
                </a:cxn>
                <a:cxn ang="0">
                  <a:pos x="300" y="141"/>
                </a:cxn>
                <a:cxn ang="0">
                  <a:pos x="303" y="88"/>
                </a:cxn>
                <a:cxn ang="0">
                  <a:pos x="160" y="12"/>
                </a:cxn>
                <a:cxn ang="0">
                  <a:pos x="123" y="14"/>
                </a:cxn>
                <a:cxn ang="0">
                  <a:pos x="41" y="69"/>
                </a:cxn>
                <a:cxn ang="0">
                  <a:pos x="2" y="120"/>
                </a:cxn>
              </a:cxnLst>
              <a:rect l="0" t="0" r="r" b="b"/>
              <a:pathLst>
                <a:path w="332" h="304">
                  <a:moveTo>
                    <a:pt x="2" y="120"/>
                  </a:moveTo>
                  <a:cubicBezTo>
                    <a:pt x="3" y="145"/>
                    <a:pt x="7" y="272"/>
                    <a:pt x="7" y="272"/>
                  </a:cubicBezTo>
                  <a:cubicBezTo>
                    <a:pt x="7" y="272"/>
                    <a:pt x="4" y="304"/>
                    <a:pt x="81" y="284"/>
                  </a:cubicBezTo>
                  <a:cubicBezTo>
                    <a:pt x="158" y="264"/>
                    <a:pt x="240" y="222"/>
                    <a:pt x="300" y="141"/>
                  </a:cubicBezTo>
                  <a:cubicBezTo>
                    <a:pt x="308" y="131"/>
                    <a:pt x="332" y="102"/>
                    <a:pt x="303" y="88"/>
                  </a:cubicBezTo>
                  <a:cubicBezTo>
                    <a:pt x="274" y="73"/>
                    <a:pt x="160" y="12"/>
                    <a:pt x="160" y="12"/>
                  </a:cubicBezTo>
                  <a:cubicBezTo>
                    <a:pt x="160" y="12"/>
                    <a:pt x="139" y="0"/>
                    <a:pt x="123" y="14"/>
                  </a:cubicBezTo>
                  <a:cubicBezTo>
                    <a:pt x="107" y="29"/>
                    <a:pt x="73" y="58"/>
                    <a:pt x="41" y="69"/>
                  </a:cubicBezTo>
                  <a:cubicBezTo>
                    <a:pt x="12" y="80"/>
                    <a:pt x="0" y="78"/>
                    <a:pt x="2" y="120"/>
                  </a:cubicBezTo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79" name="Group 78"/>
            <p:cNvGrpSpPr/>
            <p:nvPr/>
          </p:nvGrpSpPr>
          <p:grpSpPr>
            <a:xfrm>
              <a:off x="4888721" y="3416805"/>
              <a:ext cx="336006" cy="470573"/>
              <a:chOff x="4938713" y="2352675"/>
              <a:chExt cx="646113" cy="904875"/>
            </a:xfrm>
            <a:solidFill>
              <a:schemeClr val="accent5">
                <a:lumMod val="50000"/>
              </a:schemeClr>
            </a:solidFill>
          </p:grpSpPr>
          <p:sp>
            <p:nvSpPr>
              <p:cNvPr id="80" name="Freeform 111"/>
              <p:cNvSpPr>
                <a:spLocks noEditPoints="1"/>
              </p:cNvSpPr>
              <p:nvPr/>
            </p:nvSpPr>
            <p:spPr bwMode="auto">
              <a:xfrm>
                <a:off x="4938713" y="2352675"/>
                <a:ext cx="646113" cy="904875"/>
              </a:xfrm>
              <a:custGeom>
                <a:avLst/>
                <a:gdLst/>
                <a:ahLst/>
                <a:cxnLst>
                  <a:cxn ang="0">
                    <a:pos x="209" y="53"/>
                  </a:cxn>
                  <a:cxn ang="0">
                    <a:pos x="188" y="53"/>
                  </a:cxn>
                  <a:cxn ang="0">
                    <a:pos x="188" y="24"/>
                  </a:cxn>
                  <a:cxn ang="0">
                    <a:pos x="174" y="10"/>
                  </a:cxn>
                  <a:cxn ang="0">
                    <a:pos x="130" y="10"/>
                  </a:cxn>
                  <a:cxn ang="0">
                    <a:pos x="130" y="6"/>
                  </a:cxn>
                  <a:cxn ang="0">
                    <a:pos x="123" y="0"/>
                  </a:cxn>
                  <a:cxn ang="0">
                    <a:pos x="65" y="0"/>
                  </a:cxn>
                  <a:cxn ang="0">
                    <a:pos x="59" y="6"/>
                  </a:cxn>
                  <a:cxn ang="0">
                    <a:pos x="59" y="10"/>
                  </a:cxn>
                  <a:cxn ang="0">
                    <a:pos x="14" y="10"/>
                  </a:cxn>
                  <a:cxn ang="0">
                    <a:pos x="0" y="24"/>
                  </a:cxn>
                  <a:cxn ang="0">
                    <a:pos x="0" y="254"/>
                  </a:cxn>
                  <a:cxn ang="0">
                    <a:pos x="14" y="268"/>
                  </a:cxn>
                  <a:cxn ang="0">
                    <a:pos x="35" y="268"/>
                  </a:cxn>
                  <a:cxn ang="0">
                    <a:pos x="35" y="298"/>
                  </a:cxn>
                  <a:cxn ang="0">
                    <a:pos x="49" y="312"/>
                  </a:cxn>
                  <a:cxn ang="0">
                    <a:pos x="209" y="312"/>
                  </a:cxn>
                  <a:cxn ang="0">
                    <a:pos x="223" y="298"/>
                  </a:cxn>
                  <a:cxn ang="0">
                    <a:pos x="223" y="67"/>
                  </a:cxn>
                  <a:cxn ang="0">
                    <a:pos x="209" y="53"/>
                  </a:cxn>
                  <a:cxn ang="0">
                    <a:pos x="35" y="67"/>
                  </a:cxn>
                  <a:cxn ang="0">
                    <a:pos x="35" y="253"/>
                  </a:cxn>
                  <a:cxn ang="0">
                    <a:pos x="15" y="253"/>
                  </a:cxn>
                  <a:cxn ang="0">
                    <a:pos x="15" y="25"/>
                  </a:cxn>
                  <a:cxn ang="0">
                    <a:pos x="59" y="25"/>
                  </a:cxn>
                  <a:cxn ang="0">
                    <a:pos x="59" y="27"/>
                  </a:cxn>
                  <a:cxn ang="0">
                    <a:pos x="65" y="33"/>
                  </a:cxn>
                  <a:cxn ang="0">
                    <a:pos x="123" y="33"/>
                  </a:cxn>
                  <a:cxn ang="0">
                    <a:pos x="130" y="27"/>
                  </a:cxn>
                  <a:cxn ang="0">
                    <a:pos x="130" y="25"/>
                  </a:cxn>
                  <a:cxn ang="0">
                    <a:pos x="173" y="25"/>
                  </a:cxn>
                  <a:cxn ang="0">
                    <a:pos x="173" y="53"/>
                  </a:cxn>
                  <a:cxn ang="0">
                    <a:pos x="164" y="53"/>
                  </a:cxn>
                  <a:cxn ang="0">
                    <a:pos x="164" y="50"/>
                  </a:cxn>
                  <a:cxn ang="0">
                    <a:pos x="158" y="44"/>
                  </a:cxn>
                  <a:cxn ang="0">
                    <a:pos x="100" y="44"/>
                  </a:cxn>
                  <a:cxn ang="0">
                    <a:pos x="93" y="50"/>
                  </a:cxn>
                  <a:cxn ang="0">
                    <a:pos x="93" y="53"/>
                  </a:cxn>
                  <a:cxn ang="0">
                    <a:pos x="49" y="53"/>
                  </a:cxn>
                  <a:cxn ang="0">
                    <a:pos x="35" y="67"/>
                  </a:cxn>
                  <a:cxn ang="0">
                    <a:pos x="208" y="296"/>
                  </a:cxn>
                  <a:cxn ang="0">
                    <a:pos x="50" y="296"/>
                  </a:cxn>
                  <a:cxn ang="0">
                    <a:pos x="50" y="69"/>
                  </a:cxn>
                  <a:cxn ang="0">
                    <a:pos x="93" y="69"/>
                  </a:cxn>
                  <a:cxn ang="0">
                    <a:pos x="93" y="70"/>
                  </a:cxn>
                  <a:cxn ang="0">
                    <a:pos x="100" y="77"/>
                  </a:cxn>
                  <a:cxn ang="0">
                    <a:pos x="158" y="77"/>
                  </a:cxn>
                  <a:cxn ang="0">
                    <a:pos x="164" y="70"/>
                  </a:cxn>
                  <a:cxn ang="0">
                    <a:pos x="164" y="69"/>
                  </a:cxn>
                  <a:cxn ang="0">
                    <a:pos x="208" y="69"/>
                  </a:cxn>
                  <a:cxn ang="0">
                    <a:pos x="208" y="296"/>
                  </a:cxn>
                  <a:cxn ang="0">
                    <a:pos x="208" y="296"/>
                  </a:cxn>
                  <a:cxn ang="0">
                    <a:pos x="208" y="296"/>
                  </a:cxn>
                </a:cxnLst>
                <a:rect l="0" t="0" r="r" b="b"/>
                <a:pathLst>
                  <a:path w="223" h="312">
                    <a:moveTo>
                      <a:pt x="209" y="53"/>
                    </a:moveTo>
                    <a:cubicBezTo>
                      <a:pt x="188" y="53"/>
                      <a:pt x="188" y="53"/>
                      <a:pt x="188" y="53"/>
                    </a:cubicBezTo>
                    <a:cubicBezTo>
                      <a:pt x="188" y="24"/>
                      <a:pt x="188" y="24"/>
                      <a:pt x="188" y="24"/>
                    </a:cubicBezTo>
                    <a:cubicBezTo>
                      <a:pt x="188" y="16"/>
                      <a:pt x="182" y="10"/>
                      <a:pt x="174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30" y="6"/>
                      <a:pt x="130" y="6"/>
                      <a:pt x="130" y="6"/>
                    </a:cubicBezTo>
                    <a:cubicBezTo>
                      <a:pt x="130" y="3"/>
                      <a:pt x="127" y="0"/>
                      <a:pt x="123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1" y="0"/>
                      <a:pt x="59" y="3"/>
                      <a:pt x="59" y="6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6" y="10"/>
                      <a:pt x="0" y="16"/>
                      <a:pt x="0" y="24"/>
                    </a:cubicBezTo>
                    <a:cubicBezTo>
                      <a:pt x="0" y="254"/>
                      <a:pt x="0" y="254"/>
                      <a:pt x="0" y="254"/>
                    </a:cubicBezTo>
                    <a:cubicBezTo>
                      <a:pt x="0" y="262"/>
                      <a:pt x="6" y="268"/>
                      <a:pt x="14" y="268"/>
                    </a:cubicBezTo>
                    <a:cubicBezTo>
                      <a:pt x="35" y="268"/>
                      <a:pt x="35" y="268"/>
                      <a:pt x="35" y="268"/>
                    </a:cubicBezTo>
                    <a:cubicBezTo>
                      <a:pt x="35" y="298"/>
                      <a:pt x="35" y="298"/>
                      <a:pt x="35" y="298"/>
                    </a:cubicBezTo>
                    <a:cubicBezTo>
                      <a:pt x="35" y="306"/>
                      <a:pt x="41" y="312"/>
                      <a:pt x="49" y="312"/>
                    </a:cubicBezTo>
                    <a:cubicBezTo>
                      <a:pt x="209" y="312"/>
                      <a:pt x="209" y="312"/>
                      <a:pt x="209" y="312"/>
                    </a:cubicBezTo>
                    <a:cubicBezTo>
                      <a:pt x="217" y="312"/>
                      <a:pt x="223" y="306"/>
                      <a:pt x="223" y="298"/>
                    </a:cubicBezTo>
                    <a:cubicBezTo>
                      <a:pt x="223" y="67"/>
                      <a:pt x="223" y="67"/>
                      <a:pt x="223" y="67"/>
                    </a:cubicBezTo>
                    <a:cubicBezTo>
                      <a:pt x="223" y="59"/>
                      <a:pt x="217" y="53"/>
                      <a:pt x="209" y="53"/>
                    </a:cubicBezTo>
                    <a:close/>
                    <a:moveTo>
                      <a:pt x="35" y="67"/>
                    </a:moveTo>
                    <a:cubicBezTo>
                      <a:pt x="35" y="253"/>
                      <a:pt x="35" y="253"/>
                      <a:pt x="35" y="253"/>
                    </a:cubicBezTo>
                    <a:cubicBezTo>
                      <a:pt x="15" y="253"/>
                      <a:pt x="15" y="253"/>
                      <a:pt x="15" y="253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59" y="25"/>
                      <a:pt x="59" y="25"/>
                      <a:pt x="59" y="25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59" y="30"/>
                      <a:pt x="61" y="33"/>
                      <a:pt x="65" y="33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27" y="33"/>
                      <a:pt x="130" y="30"/>
                      <a:pt x="130" y="27"/>
                    </a:cubicBezTo>
                    <a:cubicBezTo>
                      <a:pt x="130" y="25"/>
                      <a:pt x="130" y="25"/>
                      <a:pt x="130" y="25"/>
                    </a:cubicBezTo>
                    <a:cubicBezTo>
                      <a:pt x="173" y="25"/>
                      <a:pt x="173" y="25"/>
                      <a:pt x="173" y="25"/>
                    </a:cubicBezTo>
                    <a:cubicBezTo>
                      <a:pt x="173" y="53"/>
                      <a:pt x="173" y="53"/>
                      <a:pt x="173" y="53"/>
                    </a:cubicBezTo>
                    <a:cubicBezTo>
                      <a:pt x="164" y="53"/>
                      <a:pt x="164" y="53"/>
                      <a:pt x="164" y="53"/>
                    </a:cubicBezTo>
                    <a:cubicBezTo>
                      <a:pt x="164" y="50"/>
                      <a:pt x="164" y="50"/>
                      <a:pt x="164" y="50"/>
                    </a:cubicBezTo>
                    <a:cubicBezTo>
                      <a:pt x="164" y="46"/>
                      <a:pt x="162" y="44"/>
                      <a:pt x="158" y="44"/>
                    </a:cubicBezTo>
                    <a:cubicBezTo>
                      <a:pt x="100" y="44"/>
                      <a:pt x="100" y="44"/>
                      <a:pt x="100" y="44"/>
                    </a:cubicBezTo>
                    <a:cubicBezTo>
                      <a:pt x="96" y="44"/>
                      <a:pt x="93" y="46"/>
                      <a:pt x="93" y="50"/>
                    </a:cubicBezTo>
                    <a:cubicBezTo>
                      <a:pt x="93" y="53"/>
                      <a:pt x="93" y="53"/>
                      <a:pt x="93" y="53"/>
                    </a:cubicBezTo>
                    <a:cubicBezTo>
                      <a:pt x="49" y="53"/>
                      <a:pt x="49" y="53"/>
                      <a:pt x="49" y="53"/>
                    </a:cubicBezTo>
                    <a:cubicBezTo>
                      <a:pt x="41" y="53"/>
                      <a:pt x="35" y="59"/>
                      <a:pt x="35" y="67"/>
                    </a:cubicBezTo>
                    <a:close/>
                    <a:moveTo>
                      <a:pt x="208" y="296"/>
                    </a:moveTo>
                    <a:cubicBezTo>
                      <a:pt x="50" y="296"/>
                      <a:pt x="50" y="296"/>
                      <a:pt x="50" y="296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93" y="69"/>
                      <a:pt x="93" y="69"/>
                      <a:pt x="93" y="69"/>
                    </a:cubicBezTo>
                    <a:cubicBezTo>
                      <a:pt x="93" y="70"/>
                      <a:pt x="93" y="70"/>
                      <a:pt x="93" y="70"/>
                    </a:cubicBezTo>
                    <a:cubicBezTo>
                      <a:pt x="93" y="74"/>
                      <a:pt x="96" y="77"/>
                      <a:pt x="100" y="77"/>
                    </a:cubicBezTo>
                    <a:cubicBezTo>
                      <a:pt x="158" y="77"/>
                      <a:pt x="158" y="77"/>
                      <a:pt x="158" y="77"/>
                    </a:cubicBezTo>
                    <a:cubicBezTo>
                      <a:pt x="162" y="77"/>
                      <a:pt x="164" y="74"/>
                      <a:pt x="164" y="70"/>
                    </a:cubicBezTo>
                    <a:cubicBezTo>
                      <a:pt x="164" y="69"/>
                      <a:pt x="164" y="69"/>
                      <a:pt x="164" y="69"/>
                    </a:cubicBezTo>
                    <a:cubicBezTo>
                      <a:pt x="208" y="69"/>
                      <a:pt x="208" y="69"/>
                      <a:pt x="208" y="69"/>
                    </a:cubicBezTo>
                    <a:cubicBezTo>
                      <a:pt x="208" y="296"/>
                      <a:pt x="208" y="296"/>
                      <a:pt x="208" y="296"/>
                    </a:cubicBezTo>
                    <a:close/>
                    <a:moveTo>
                      <a:pt x="208" y="296"/>
                    </a:moveTo>
                    <a:cubicBezTo>
                      <a:pt x="208" y="296"/>
                      <a:pt x="208" y="296"/>
                      <a:pt x="208" y="296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1" name="Rectangle 112"/>
              <p:cNvSpPr>
                <a:spLocks noChangeArrowheads="1"/>
              </p:cNvSpPr>
              <p:nvPr/>
            </p:nvSpPr>
            <p:spPr bwMode="auto">
              <a:xfrm>
                <a:off x="5156200" y="2906713"/>
                <a:ext cx="312738" cy="6350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2" name="Rectangle 113"/>
              <p:cNvSpPr>
                <a:spLocks noChangeArrowheads="1"/>
              </p:cNvSpPr>
              <p:nvPr/>
            </p:nvSpPr>
            <p:spPr bwMode="auto">
              <a:xfrm>
                <a:off x="5156200" y="3036888"/>
                <a:ext cx="312738" cy="6350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5" name="Freeform 114"/>
              <p:cNvSpPr>
                <a:spLocks noEditPoints="1"/>
              </p:cNvSpPr>
              <p:nvPr/>
            </p:nvSpPr>
            <p:spPr bwMode="auto">
              <a:xfrm>
                <a:off x="5213350" y="2643188"/>
                <a:ext cx="196850" cy="196850"/>
              </a:xfrm>
              <a:custGeom>
                <a:avLst/>
                <a:gdLst/>
                <a:ahLst/>
                <a:cxnLst>
                  <a:cxn ang="0">
                    <a:pos x="44" y="124"/>
                  </a:cxn>
                  <a:cxn ang="0">
                    <a:pos x="81" y="124"/>
                  </a:cxn>
                  <a:cxn ang="0">
                    <a:pos x="81" y="78"/>
                  </a:cxn>
                  <a:cxn ang="0">
                    <a:pos x="124" y="78"/>
                  </a:cxn>
                  <a:cxn ang="0">
                    <a:pos x="124" y="44"/>
                  </a:cxn>
                  <a:cxn ang="0">
                    <a:pos x="81" y="44"/>
                  </a:cxn>
                  <a:cxn ang="0">
                    <a:pos x="81" y="0"/>
                  </a:cxn>
                  <a:cxn ang="0">
                    <a:pos x="44" y="0"/>
                  </a:cxn>
                  <a:cxn ang="0">
                    <a:pos x="44" y="44"/>
                  </a:cxn>
                  <a:cxn ang="0">
                    <a:pos x="0" y="44"/>
                  </a:cxn>
                  <a:cxn ang="0">
                    <a:pos x="0" y="78"/>
                  </a:cxn>
                  <a:cxn ang="0">
                    <a:pos x="44" y="78"/>
                  </a:cxn>
                  <a:cxn ang="0">
                    <a:pos x="44" y="124"/>
                  </a:cxn>
                  <a:cxn ang="0">
                    <a:pos x="44" y="124"/>
                  </a:cxn>
                  <a:cxn ang="0">
                    <a:pos x="44" y="124"/>
                  </a:cxn>
                </a:cxnLst>
                <a:rect l="0" t="0" r="r" b="b"/>
                <a:pathLst>
                  <a:path w="124" h="124">
                    <a:moveTo>
                      <a:pt x="44" y="124"/>
                    </a:moveTo>
                    <a:lnTo>
                      <a:pt x="81" y="124"/>
                    </a:lnTo>
                    <a:lnTo>
                      <a:pt x="81" y="78"/>
                    </a:lnTo>
                    <a:lnTo>
                      <a:pt x="124" y="78"/>
                    </a:lnTo>
                    <a:lnTo>
                      <a:pt x="124" y="44"/>
                    </a:lnTo>
                    <a:lnTo>
                      <a:pt x="81" y="44"/>
                    </a:lnTo>
                    <a:lnTo>
                      <a:pt x="81" y="0"/>
                    </a:lnTo>
                    <a:lnTo>
                      <a:pt x="44" y="0"/>
                    </a:lnTo>
                    <a:lnTo>
                      <a:pt x="44" y="44"/>
                    </a:lnTo>
                    <a:lnTo>
                      <a:pt x="0" y="44"/>
                    </a:lnTo>
                    <a:lnTo>
                      <a:pt x="0" y="78"/>
                    </a:lnTo>
                    <a:lnTo>
                      <a:pt x="44" y="78"/>
                    </a:lnTo>
                    <a:lnTo>
                      <a:pt x="44" y="124"/>
                    </a:lnTo>
                    <a:close/>
                    <a:moveTo>
                      <a:pt x="44" y="124"/>
                    </a:moveTo>
                    <a:lnTo>
                      <a:pt x="44" y="1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9" name="Freeform 115"/>
              <p:cNvSpPr>
                <a:spLocks noEditPoints="1"/>
              </p:cNvSpPr>
              <p:nvPr/>
            </p:nvSpPr>
            <p:spPr bwMode="auto">
              <a:xfrm>
                <a:off x="5213350" y="2643188"/>
                <a:ext cx="196850" cy="196850"/>
              </a:xfrm>
              <a:custGeom>
                <a:avLst/>
                <a:gdLst/>
                <a:ahLst/>
                <a:cxnLst>
                  <a:cxn ang="0">
                    <a:pos x="44" y="124"/>
                  </a:cxn>
                  <a:cxn ang="0">
                    <a:pos x="81" y="124"/>
                  </a:cxn>
                  <a:cxn ang="0">
                    <a:pos x="81" y="78"/>
                  </a:cxn>
                  <a:cxn ang="0">
                    <a:pos x="124" y="78"/>
                  </a:cxn>
                  <a:cxn ang="0">
                    <a:pos x="124" y="44"/>
                  </a:cxn>
                  <a:cxn ang="0">
                    <a:pos x="81" y="44"/>
                  </a:cxn>
                  <a:cxn ang="0">
                    <a:pos x="81" y="0"/>
                  </a:cxn>
                  <a:cxn ang="0">
                    <a:pos x="44" y="0"/>
                  </a:cxn>
                  <a:cxn ang="0">
                    <a:pos x="44" y="44"/>
                  </a:cxn>
                  <a:cxn ang="0">
                    <a:pos x="0" y="44"/>
                  </a:cxn>
                  <a:cxn ang="0">
                    <a:pos x="0" y="78"/>
                  </a:cxn>
                  <a:cxn ang="0">
                    <a:pos x="44" y="78"/>
                  </a:cxn>
                  <a:cxn ang="0">
                    <a:pos x="44" y="124"/>
                  </a:cxn>
                  <a:cxn ang="0">
                    <a:pos x="44" y="124"/>
                  </a:cxn>
                  <a:cxn ang="0">
                    <a:pos x="44" y="124"/>
                  </a:cxn>
                </a:cxnLst>
                <a:rect l="0" t="0" r="r" b="b"/>
                <a:pathLst>
                  <a:path w="124" h="124">
                    <a:moveTo>
                      <a:pt x="44" y="124"/>
                    </a:moveTo>
                    <a:lnTo>
                      <a:pt x="81" y="124"/>
                    </a:lnTo>
                    <a:lnTo>
                      <a:pt x="81" y="78"/>
                    </a:lnTo>
                    <a:lnTo>
                      <a:pt x="124" y="78"/>
                    </a:lnTo>
                    <a:lnTo>
                      <a:pt x="124" y="44"/>
                    </a:lnTo>
                    <a:lnTo>
                      <a:pt x="81" y="44"/>
                    </a:lnTo>
                    <a:lnTo>
                      <a:pt x="81" y="0"/>
                    </a:lnTo>
                    <a:lnTo>
                      <a:pt x="44" y="0"/>
                    </a:lnTo>
                    <a:lnTo>
                      <a:pt x="44" y="44"/>
                    </a:lnTo>
                    <a:lnTo>
                      <a:pt x="0" y="44"/>
                    </a:lnTo>
                    <a:lnTo>
                      <a:pt x="0" y="78"/>
                    </a:lnTo>
                    <a:lnTo>
                      <a:pt x="44" y="78"/>
                    </a:lnTo>
                    <a:lnTo>
                      <a:pt x="44" y="124"/>
                    </a:lnTo>
                    <a:moveTo>
                      <a:pt x="44" y="124"/>
                    </a:moveTo>
                    <a:lnTo>
                      <a:pt x="44" y="124"/>
                    </a:ln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104" name="Group 103"/>
          <p:cNvGrpSpPr/>
          <p:nvPr/>
        </p:nvGrpSpPr>
        <p:grpSpPr>
          <a:xfrm>
            <a:off x="5105608" y="2193380"/>
            <a:ext cx="819666" cy="1285427"/>
            <a:chOff x="5105608" y="2162558"/>
            <a:chExt cx="819666" cy="1285427"/>
          </a:xfrm>
        </p:grpSpPr>
        <p:sp>
          <p:nvSpPr>
            <p:cNvPr id="42" name="Freeform 58"/>
            <p:cNvSpPr/>
            <p:nvPr/>
          </p:nvSpPr>
          <p:spPr bwMode="auto">
            <a:xfrm>
              <a:off x="5105608" y="2162558"/>
              <a:ext cx="819666" cy="1285427"/>
            </a:xfrm>
            <a:custGeom>
              <a:avLst/>
              <a:gdLst/>
              <a:ahLst/>
              <a:cxnLst>
                <a:cxn ang="0">
                  <a:pos x="38" y="293"/>
                </a:cxn>
                <a:cxn ang="0">
                  <a:pos x="171" y="365"/>
                </a:cxn>
                <a:cxn ang="0">
                  <a:pos x="219" y="308"/>
                </a:cxn>
                <a:cxn ang="0">
                  <a:pos x="208" y="47"/>
                </a:cxn>
                <a:cxn ang="0">
                  <a:pos x="163" y="17"/>
                </a:cxn>
                <a:cxn ang="0">
                  <a:pos x="26" y="101"/>
                </a:cxn>
                <a:cxn ang="0">
                  <a:pos x="8" y="135"/>
                </a:cxn>
                <a:cxn ang="0">
                  <a:pos x="14" y="233"/>
                </a:cxn>
                <a:cxn ang="0">
                  <a:pos x="38" y="293"/>
                </a:cxn>
              </a:cxnLst>
              <a:rect l="0" t="0" r="r" b="b"/>
              <a:pathLst>
                <a:path w="246" h="385">
                  <a:moveTo>
                    <a:pt x="38" y="293"/>
                  </a:moveTo>
                  <a:cubicBezTo>
                    <a:pt x="60" y="304"/>
                    <a:pt x="171" y="365"/>
                    <a:pt x="171" y="365"/>
                  </a:cubicBezTo>
                  <a:cubicBezTo>
                    <a:pt x="171" y="365"/>
                    <a:pt x="197" y="385"/>
                    <a:pt x="219" y="308"/>
                  </a:cubicBezTo>
                  <a:cubicBezTo>
                    <a:pt x="241" y="232"/>
                    <a:pt x="246" y="140"/>
                    <a:pt x="208" y="47"/>
                  </a:cubicBezTo>
                  <a:cubicBezTo>
                    <a:pt x="203" y="35"/>
                    <a:pt x="191" y="0"/>
                    <a:pt x="163" y="17"/>
                  </a:cubicBezTo>
                  <a:cubicBezTo>
                    <a:pt x="136" y="35"/>
                    <a:pt x="26" y="101"/>
                    <a:pt x="26" y="101"/>
                  </a:cubicBezTo>
                  <a:cubicBezTo>
                    <a:pt x="26" y="101"/>
                    <a:pt x="4" y="114"/>
                    <a:pt x="8" y="135"/>
                  </a:cubicBezTo>
                  <a:cubicBezTo>
                    <a:pt x="13" y="156"/>
                    <a:pt x="21" y="200"/>
                    <a:pt x="14" y="233"/>
                  </a:cubicBezTo>
                  <a:cubicBezTo>
                    <a:pt x="8" y="263"/>
                    <a:pt x="0" y="273"/>
                    <a:pt x="38" y="293"/>
                  </a:cubicBezTo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91" name="Group 90"/>
            <p:cNvGrpSpPr/>
            <p:nvPr/>
          </p:nvGrpSpPr>
          <p:grpSpPr>
            <a:xfrm>
              <a:off x="5287939" y="2561768"/>
              <a:ext cx="473076" cy="457200"/>
              <a:chOff x="8048625" y="3005138"/>
              <a:chExt cx="473076" cy="457200"/>
            </a:xfrm>
            <a:solidFill>
              <a:schemeClr val="accent4">
                <a:lumMod val="50000"/>
              </a:schemeClr>
            </a:solidFill>
          </p:grpSpPr>
          <p:sp>
            <p:nvSpPr>
              <p:cNvPr id="92" name="Freeform 81"/>
              <p:cNvSpPr>
                <a:spLocks noEditPoints="1"/>
              </p:cNvSpPr>
              <p:nvPr/>
            </p:nvSpPr>
            <p:spPr bwMode="auto">
              <a:xfrm>
                <a:off x="8148638" y="3338513"/>
                <a:ext cx="373063" cy="123825"/>
              </a:xfrm>
              <a:custGeom>
                <a:avLst/>
                <a:gdLst/>
                <a:ahLst/>
                <a:cxnLst>
                  <a:cxn ang="0">
                    <a:pos x="128" y="2"/>
                  </a:cxn>
                  <a:cxn ang="0">
                    <a:pos x="65" y="24"/>
                  </a:cxn>
                  <a:cxn ang="0">
                    <a:pos x="1" y="2"/>
                  </a:cxn>
                  <a:cxn ang="0">
                    <a:pos x="0" y="2"/>
                  </a:cxn>
                  <a:cxn ang="0">
                    <a:pos x="0" y="16"/>
                  </a:cxn>
                  <a:cxn ang="0">
                    <a:pos x="65" y="43"/>
                  </a:cxn>
                  <a:cxn ang="0">
                    <a:pos x="129" y="16"/>
                  </a:cxn>
                  <a:cxn ang="0">
                    <a:pos x="129" y="2"/>
                  </a:cxn>
                  <a:cxn ang="0">
                    <a:pos x="128" y="2"/>
                  </a:cxn>
                  <a:cxn ang="0">
                    <a:pos x="128" y="2"/>
                  </a:cxn>
                  <a:cxn ang="0">
                    <a:pos x="128" y="2"/>
                  </a:cxn>
                </a:cxnLst>
                <a:rect l="0" t="0" r="r" b="b"/>
                <a:pathLst>
                  <a:path w="129" h="43">
                    <a:moveTo>
                      <a:pt x="128" y="2"/>
                    </a:moveTo>
                    <a:cubicBezTo>
                      <a:pt x="124" y="15"/>
                      <a:pt x="96" y="24"/>
                      <a:pt x="65" y="24"/>
                    </a:cubicBezTo>
                    <a:cubicBezTo>
                      <a:pt x="34" y="24"/>
                      <a:pt x="6" y="15"/>
                      <a:pt x="1" y="2"/>
                    </a:cubicBezTo>
                    <a:cubicBezTo>
                      <a:pt x="0" y="0"/>
                      <a:pt x="0" y="0"/>
                      <a:pt x="0" y="2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31"/>
                      <a:pt x="31" y="43"/>
                      <a:pt x="65" y="43"/>
                    </a:cubicBezTo>
                    <a:cubicBezTo>
                      <a:pt x="99" y="43"/>
                      <a:pt x="129" y="31"/>
                      <a:pt x="129" y="16"/>
                    </a:cubicBezTo>
                    <a:cubicBezTo>
                      <a:pt x="129" y="2"/>
                      <a:pt x="129" y="2"/>
                      <a:pt x="129" y="2"/>
                    </a:cubicBezTo>
                    <a:cubicBezTo>
                      <a:pt x="129" y="0"/>
                      <a:pt x="129" y="0"/>
                      <a:pt x="128" y="2"/>
                    </a:cubicBezTo>
                    <a:close/>
                    <a:moveTo>
                      <a:pt x="128" y="2"/>
                    </a:moveTo>
                    <a:cubicBezTo>
                      <a:pt x="128" y="2"/>
                      <a:pt x="128" y="2"/>
                      <a:pt x="128" y="2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93" name="Freeform 82"/>
              <p:cNvSpPr>
                <a:spLocks noEditPoints="1"/>
              </p:cNvSpPr>
              <p:nvPr/>
            </p:nvSpPr>
            <p:spPr bwMode="auto">
              <a:xfrm>
                <a:off x="8229600" y="3268663"/>
                <a:ext cx="290513" cy="127000"/>
              </a:xfrm>
              <a:custGeom>
                <a:avLst/>
                <a:gdLst/>
                <a:ahLst/>
                <a:cxnLst>
                  <a:cxn ang="0">
                    <a:pos x="2" y="40"/>
                  </a:cxn>
                  <a:cxn ang="0">
                    <a:pos x="37" y="44"/>
                  </a:cxn>
                  <a:cxn ang="0">
                    <a:pos x="100" y="18"/>
                  </a:cxn>
                  <a:cxn ang="0">
                    <a:pos x="86" y="1"/>
                  </a:cxn>
                  <a:cxn ang="0">
                    <a:pos x="79" y="1"/>
                  </a:cxn>
                  <a:cxn ang="0">
                    <a:pos x="2" y="37"/>
                  </a:cxn>
                  <a:cxn ang="0">
                    <a:pos x="2" y="40"/>
                  </a:cxn>
                  <a:cxn ang="0">
                    <a:pos x="2" y="40"/>
                  </a:cxn>
                  <a:cxn ang="0">
                    <a:pos x="2" y="40"/>
                  </a:cxn>
                </a:cxnLst>
                <a:rect l="0" t="0" r="r" b="b"/>
                <a:pathLst>
                  <a:path w="100" h="44">
                    <a:moveTo>
                      <a:pt x="2" y="40"/>
                    </a:moveTo>
                    <a:cubicBezTo>
                      <a:pt x="12" y="43"/>
                      <a:pt x="24" y="44"/>
                      <a:pt x="37" y="44"/>
                    </a:cubicBezTo>
                    <a:cubicBezTo>
                      <a:pt x="72" y="44"/>
                      <a:pt x="100" y="32"/>
                      <a:pt x="100" y="18"/>
                    </a:cubicBezTo>
                    <a:cubicBezTo>
                      <a:pt x="100" y="11"/>
                      <a:pt x="95" y="6"/>
                      <a:pt x="86" y="1"/>
                    </a:cubicBezTo>
                    <a:cubicBezTo>
                      <a:pt x="84" y="0"/>
                      <a:pt x="81" y="0"/>
                      <a:pt x="79" y="1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0" y="38"/>
                      <a:pt x="0" y="39"/>
                      <a:pt x="2" y="40"/>
                    </a:cubicBezTo>
                    <a:close/>
                    <a:moveTo>
                      <a:pt x="2" y="40"/>
                    </a:moveTo>
                    <a:cubicBezTo>
                      <a:pt x="2" y="40"/>
                      <a:pt x="2" y="40"/>
                      <a:pt x="2" y="40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94" name="Freeform 83"/>
              <p:cNvSpPr>
                <a:spLocks noEditPoints="1"/>
              </p:cNvSpPr>
              <p:nvPr/>
            </p:nvSpPr>
            <p:spPr bwMode="auto">
              <a:xfrm>
                <a:off x="8151813" y="3241675"/>
                <a:ext cx="284163" cy="125413"/>
              </a:xfrm>
              <a:custGeom>
                <a:avLst/>
                <a:gdLst/>
                <a:ahLst/>
                <a:cxnLst>
                  <a:cxn ang="0">
                    <a:pos x="0" y="27"/>
                  </a:cxn>
                  <a:cxn ang="0">
                    <a:pos x="12" y="42"/>
                  </a:cxn>
                  <a:cxn ang="0">
                    <a:pos x="19" y="42"/>
                  </a:cxn>
                  <a:cxn ang="0">
                    <a:pos x="96" y="7"/>
                  </a:cxn>
                  <a:cxn ang="0">
                    <a:pos x="96" y="4"/>
                  </a:cxn>
                  <a:cxn ang="0">
                    <a:pos x="64" y="0"/>
                  </a:cxn>
                  <a:cxn ang="0">
                    <a:pos x="0" y="27"/>
                  </a:cxn>
                  <a:cxn ang="0">
                    <a:pos x="0" y="27"/>
                  </a:cxn>
                  <a:cxn ang="0">
                    <a:pos x="0" y="27"/>
                  </a:cxn>
                </a:cxnLst>
                <a:rect l="0" t="0" r="r" b="b"/>
                <a:pathLst>
                  <a:path w="98" h="43">
                    <a:moveTo>
                      <a:pt x="0" y="27"/>
                    </a:moveTo>
                    <a:cubicBezTo>
                      <a:pt x="0" y="32"/>
                      <a:pt x="5" y="38"/>
                      <a:pt x="12" y="42"/>
                    </a:cubicBezTo>
                    <a:cubicBezTo>
                      <a:pt x="14" y="43"/>
                      <a:pt x="17" y="43"/>
                      <a:pt x="19" y="42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98" y="6"/>
                      <a:pt x="98" y="4"/>
                      <a:pt x="96" y="4"/>
                    </a:cubicBezTo>
                    <a:cubicBezTo>
                      <a:pt x="86" y="2"/>
                      <a:pt x="75" y="0"/>
                      <a:pt x="64" y="0"/>
                    </a:cubicBezTo>
                    <a:cubicBezTo>
                      <a:pt x="29" y="0"/>
                      <a:pt x="0" y="12"/>
                      <a:pt x="0" y="27"/>
                    </a:cubicBezTo>
                    <a:close/>
                    <a:moveTo>
                      <a:pt x="0" y="27"/>
                    </a:moveTo>
                    <a:cubicBezTo>
                      <a:pt x="0" y="27"/>
                      <a:pt x="0" y="27"/>
                      <a:pt x="0" y="27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95" name="Freeform 84"/>
              <p:cNvSpPr>
                <a:spLocks noEditPoints="1"/>
              </p:cNvSpPr>
              <p:nvPr/>
            </p:nvSpPr>
            <p:spPr bwMode="auto">
              <a:xfrm>
                <a:off x="8228013" y="3005138"/>
                <a:ext cx="155575" cy="236538"/>
              </a:xfrm>
              <a:custGeom>
                <a:avLst/>
                <a:gdLst/>
                <a:ahLst/>
                <a:cxnLst>
                  <a:cxn ang="0">
                    <a:pos x="3" y="81"/>
                  </a:cxn>
                  <a:cxn ang="0">
                    <a:pos x="41" y="77"/>
                  </a:cxn>
                  <a:cxn ang="0">
                    <a:pos x="48" y="77"/>
                  </a:cxn>
                  <a:cxn ang="0">
                    <a:pos x="52" y="74"/>
                  </a:cxn>
                  <a:cxn ang="0">
                    <a:pos x="54" y="58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79"/>
                  </a:cxn>
                  <a:cxn ang="0">
                    <a:pos x="3" y="81"/>
                  </a:cxn>
                  <a:cxn ang="0">
                    <a:pos x="3" y="81"/>
                  </a:cxn>
                  <a:cxn ang="0">
                    <a:pos x="3" y="81"/>
                  </a:cxn>
                </a:cxnLst>
                <a:rect l="0" t="0" r="r" b="b"/>
                <a:pathLst>
                  <a:path w="54" h="82">
                    <a:moveTo>
                      <a:pt x="3" y="81"/>
                    </a:moveTo>
                    <a:cubicBezTo>
                      <a:pt x="14" y="79"/>
                      <a:pt x="27" y="77"/>
                      <a:pt x="41" y="77"/>
                    </a:cubicBezTo>
                    <a:cubicBezTo>
                      <a:pt x="43" y="77"/>
                      <a:pt x="46" y="77"/>
                      <a:pt x="48" y="77"/>
                    </a:cubicBezTo>
                    <a:cubicBezTo>
                      <a:pt x="50" y="77"/>
                      <a:pt x="51" y="76"/>
                      <a:pt x="52" y="74"/>
                    </a:cubicBezTo>
                    <a:cubicBezTo>
                      <a:pt x="54" y="69"/>
                      <a:pt x="54" y="64"/>
                      <a:pt x="54" y="58"/>
                    </a:cubicBezTo>
                    <a:cubicBezTo>
                      <a:pt x="54" y="28"/>
                      <a:pt x="32" y="4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0" y="81"/>
                      <a:pt x="1" y="82"/>
                      <a:pt x="3" y="81"/>
                    </a:cubicBezTo>
                    <a:close/>
                    <a:moveTo>
                      <a:pt x="3" y="81"/>
                    </a:moveTo>
                    <a:cubicBezTo>
                      <a:pt x="3" y="81"/>
                      <a:pt x="3" y="81"/>
                      <a:pt x="3" y="81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96" name="Freeform 85"/>
              <p:cNvSpPr>
                <a:spLocks noEditPoints="1"/>
              </p:cNvSpPr>
              <p:nvPr/>
            </p:nvSpPr>
            <p:spPr bwMode="auto">
              <a:xfrm>
                <a:off x="8048625" y="3005138"/>
                <a:ext cx="155575" cy="312738"/>
              </a:xfrm>
              <a:custGeom>
                <a:avLst/>
                <a:gdLst/>
                <a:ahLst/>
                <a:cxnLst>
                  <a:cxn ang="0">
                    <a:pos x="51" y="86"/>
                  </a:cxn>
                  <a:cxn ang="0">
                    <a:pos x="54" y="81"/>
                  </a:cxn>
                  <a:cxn ang="0">
                    <a:pos x="54" y="4"/>
                  </a:cxn>
                  <a:cxn ang="0">
                    <a:pos x="51" y="0"/>
                  </a:cxn>
                  <a:cxn ang="0">
                    <a:pos x="0" y="58"/>
                  </a:cxn>
                  <a:cxn ang="0">
                    <a:pos x="27" y="107"/>
                  </a:cxn>
                  <a:cxn ang="0">
                    <a:pos x="29" y="108"/>
                  </a:cxn>
                  <a:cxn ang="0">
                    <a:pos x="29" y="108"/>
                  </a:cxn>
                  <a:cxn ang="0">
                    <a:pos x="51" y="86"/>
                  </a:cxn>
                  <a:cxn ang="0">
                    <a:pos x="51" y="86"/>
                  </a:cxn>
                  <a:cxn ang="0">
                    <a:pos x="51" y="86"/>
                  </a:cxn>
                </a:cxnLst>
                <a:rect l="0" t="0" r="r" b="b"/>
                <a:pathLst>
                  <a:path w="54" h="108">
                    <a:moveTo>
                      <a:pt x="51" y="86"/>
                    </a:moveTo>
                    <a:cubicBezTo>
                      <a:pt x="53" y="85"/>
                      <a:pt x="54" y="83"/>
                      <a:pt x="54" y="81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2"/>
                      <a:pt x="53" y="0"/>
                      <a:pt x="51" y="0"/>
                    </a:cubicBezTo>
                    <a:cubicBezTo>
                      <a:pt x="22" y="4"/>
                      <a:pt x="0" y="28"/>
                      <a:pt x="0" y="58"/>
                    </a:cubicBezTo>
                    <a:cubicBezTo>
                      <a:pt x="0" y="78"/>
                      <a:pt x="11" y="96"/>
                      <a:pt x="27" y="107"/>
                    </a:cubicBezTo>
                    <a:cubicBezTo>
                      <a:pt x="28" y="108"/>
                      <a:pt x="29" y="108"/>
                      <a:pt x="29" y="108"/>
                    </a:cubicBezTo>
                    <a:cubicBezTo>
                      <a:pt x="29" y="108"/>
                      <a:pt x="29" y="108"/>
                      <a:pt x="29" y="108"/>
                    </a:cubicBezTo>
                    <a:cubicBezTo>
                      <a:pt x="29" y="99"/>
                      <a:pt x="38" y="91"/>
                      <a:pt x="51" y="86"/>
                    </a:cubicBezTo>
                    <a:close/>
                    <a:moveTo>
                      <a:pt x="51" y="86"/>
                    </a:moveTo>
                    <a:cubicBezTo>
                      <a:pt x="51" y="86"/>
                      <a:pt x="51" y="86"/>
                      <a:pt x="51" y="86"/>
                    </a:cubicBezTo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sp>
        <p:nvSpPr>
          <p:cNvPr id="97" name="Freeform 110"/>
          <p:cNvSpPr>
            <a:spLocks noEditPoints="1"/>
          </p:cNvSpPr>
          <p:nvPr/>
        </p:nvSpPr>
        <p:spPr bwMode="auto">
          <a:xfrm>
            <a:off x="4212155" y="2574364"/>
            <a:ext cx="714189" cy="489064"/>
          </a:xfrm>
          <a:custGeom>
            <a:avLst/>
            <a:gdLst/>
            <a:ahLst/>
            <a:cxnLst>
              <a:cxn ang="0">
                <a:pos x="286" y="182"/>
              </a:cxn>
              <a:cxn ang="0">
                <a:pos x="276" y="47"/>
              </a:cxn>
              <a:cxn ang="0">
                <a:pos x="216" y="179"/>
              </a:cxn>
              <a:cxn ang="0">
                <a:pos x="208" y="185"/>
              </a:cxn>
              <a:cxn ang="0">
                <a:pos x="209" y="11"/>
              </a:cxn>
              <a:cxn ang="0">
                <a:pos x="105" y="0"/>
              </a:cxn>
              <a:cxn ang="0">
                <a:pos x="94" y="182"/>
              </a:cxn>
              <a:cxn ang="0">
                <a:pos x="88" y="185"/>
              </a:cxn>
              <a:cxn ang="0">
                <a:pos x="87" y="47"/>
              </a:cxn>
              <a:cxn ang="0">
                <a:pos x="18" y="57"/>
              </a:cxn>
              <a:cxn ang="0">
                <a:pos x="19" y="185"/>
              </a:cxn>
              <a:cxn ang="0">
                <a:pos x="0" y="207"/>
              </a:cxn>
              <a:cxn ang="0">
                <a:pos x="303" y="185"/>
              </a:cxn>
              <a:cxn ang="0">
                <a:pos x="50" y="142"/>
              </a:cxn>
              <a:cxn ang="0">
                <a:pos x="35" y="126"/>
              </a:cxn>
              <a:cxn ang="0">
                <a:pos x="50" y="142"/>
              </a:cxn>
              <a:cxn ang="0">
                <a:pos x="35" y="115"/>
              </a:cxn>
              <a:cxn ang="0">
                <a:pos x="50" y="99"/>
              </a:cxn>
              <a:cxn ang="0">
                <a:pos x="50" y="89"/>
              </a:cxn>
              <a:cxn ang="0">
                <a:pos x="35" y="73"/>
              </a:cxn>
              <a:cxn ang="0">
                <a:pos x="50" y="89"/>
              </a:cxn>
              <a:cxn ang="0">
                <a:pos x="59" y="142"/>
              </a:cxn>
              <a:cxn ang="0">
                <a:pos x="74" y="126"/>
              </a:cxn>
              <a:cxn ang="0">
                <a:pos x="74" y="115"/>
              </a:cxn>
              <a:cxn ang="0">
                <a:pos x="59" y="99"/>
              </a:cxn>
              <a:cxn ang="0">
                <a:pos x="74" y="115"/>
              </a:cxn>
              <a:cxn ang="0">
                <a:pos x="59" y="89"/>
              </a:cxn>
              <a:cxn ang="0">
                <a:pos x="74" y="73"/>
              </a:cxn>
              <a:cxn ang="0">
                <a:pos x="175" y="184"/>
              </a:cxn>
              <a:cxn ang="0">
                <a:pos x="130" y="128"/>
              </a:cxn>
              <a:cxn ang="0">
                <a:pos x="175" y="184"/>
              </a:cxn>
              <a:cxn ang="0">
                <a:pos x="114" y="43"/>
              </a:cxn>
              <a:cxn ang="0">
                <a:pos x="189" y="43"/>
              </a:cxn>
              <a:cxn ang="0">
                <a:pos x="249" y="142"/>
              </a:cxn>
              <a:cxn ang="0">
                <a:pos x="233" y="126"/>
              </a:cxn>
              <a:cxn ang="0">
                <a:pos x="249" y="142"/>
              </a:cxn>
              <a:cxn ang="0">
                <a:pos x="233" y="115"/>
              </a:cxn>
              <a:cxn ang="0">
                <a:pos x="249" y="99"/>
              </a:cxn>
              <a:cxn ang="0">
                <a:pos x="249" y="89"/>
              </a:cxn>
              <a:cxn ang="0">
                <a:pos x="233" y="73"/>
              </a:cxn>
              <a:cxn ang="0">
                <a:pos x="249" y="89"/>
              </a:cxn>
              <a:cxn ang="0">
                <a:pos x="257" y="142"/>
              </a:cxn>
              <a:cxn ang="0">
                <a:pos x="272" y="126"/>
              </a:cxn>
              <a:cxn ang="0">
                <a:pos x="272" y="115"/>
              </a:cxn>
              <a:cxn ang="0">
                <a:pos x="257" y="99"/>
              </a:cxn>
              <a:cxn ang="0">
                <a:pos x="272" y="115"/>
              </a:cxn>
              <a:cxn ang="0">
                <a:pos x="257" y="89"/>
              </a:cxn>
              <a:cxn ang="0">
                <a:pos x="272" y="73"/>
              </a:cxn>
              <a:cxn ang="0">
                <a:pos x="161" y="33"/>
              </a:cxn>
              <a:cxn ang="0">
                <a:pos x="175" y="52"/>
              </a:cxn>
              <a:cxn ang="0">
                <a:pos x="161" y="66"/>
              </a:cxn>
              <a:cxn ang="0">
                <a:pos x="142" y="52"/>
              </a:cxn>
              <a:cxn ang="0">
                <a:pos x="128" y="33"/>
              </a:cxn>
              <a:cxn ang="0">
                <a:pos x="142" y="19"/>
              </a:cxn>
              <a:cxn ang="0">
                <a:pos x="161" y="33"/>
              </a:cxn>
              <a:cxn ang="0">
                <a:pos x="161" y="33"/>
              </a:cxn>
            </a:cxnLst>
            <a:rect l="0" t="0" r="r" b="b"/>
            <a:pathLst>
              <a:path w="303" h="207">
                <a:moveTo>
                  <a:pt x="286" y="185"/>
                </a:moveTo>
                <a:cubicBezTo>
                  <a:pt x="286" y="184"/>
                  <a:pt x="286" y="183"/>
                  <a:pt x="286" y="182"/>
                </a:cubicBezTo>
                <a:cubicBezTo>
                  <a:pt x="286" y="57"/>
                  <a:pt x="286" y="57"/>
                  <a:pt x="286" y="57"/>
                </a:cubicBezTo>
                <a:cubicBezTo>
                  <a:pt x="286" y="51"/>
                  <a:pt x="282" y="47"/>
                  <a:pt x="276" y="47"/>
                </a:cubicBezTo>
                <a:cubicBezTo>
                  <a:pt x="216" y="47"/>
                  <a:pt x="216" y="47"/>
                  <a:pt x="216" y="47"/>
                </a:cubicBezTo>
                <a:cubicBezTo>
                  <a:pt x="216" y="179"/>
                  <a:pt x="216" y="179"/>
                  <a:pt x="216" y="179"/>
                </a:cubicBezTo>
                <a:cubicBezTo>
                  <a:pt x="216" y="181"/>
                  <a:pt x="216" y="183"/>
                  <a:pt x="215" y="185"/>
                </a:cubicBezTo>
                <a:cubicBezTo>
                  <a:pt x="208" y="185"/>
                  <a:pt x="208" y="185"/>
                  <a:pt x="208" y="185"/>
                </a:cubicBezTo>
                <a:cubicBezTo>
                  <a:pt x="209" y="184"/>
                  <a:pt x="209" y="183"/>
                  <a:pt x="209" y="182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9" y="5"/>
                  <a:pt x="204" y="0"/>
                  <a:pt x="198" y="0"/>
                </a:cubicBezTo>
                <a:cubicBezTo>
                  <a:pt x="105" y="0"/>
                  <a:pt x="105" y="0"/>
                  <a:pt x="105" y="0"/>
                </a:cubicBezTo>
                <a:cubicBezTo>
                  <a:pt x="99" y="0"/>
                  <a:pt x="94" y="5"/>
                  <a:pt x="94" y="11"/>
                </a:cubicBezTo>
                <a:cubicBezTo>
                  <a:pt x="94" y="182"/>
                  <a:pt x="94" y="182"/>
                  <a:pt x="94" y="182"/>
                </a:cubicBezTo>
                <a:cubicBezTo>
                  <a:pt x="94" y="183"/>
                  <a:pt x="94" y="184"/>
                  <a:pt x="95" y="185"/>
                </a:cubicBezTo>
                <a:cubicBezTo>
                  <a:pt x="88" y="185"/>
                  <a:pt x="88" y="185"/>
                  <a:pt x="88" y="185"/>
                </a:cubicBezTo>
                <a:cubicBezTo>
                  <a:pt x="87" y="183"/>
                  <a:pt x="87" y="181"/>
                  <a:pt x="87" y="179"/>
                </a:cubicBezTo>
                <a:cubicBezTo>
                  <a:pt x="87" y="47"/>
                  <a:pt x="87" y="47"/>
                  <a:pt x="87" y="47"/>
                </a:cubicBezTo>
                <a:cubicBezTo>
                  <a:pt x="29" y="47"/>
                  <a:pt x="29" y="47"/>
                  <a:pt x="29" y="47"/>
                </a:cubicBezTo>
                <a:cubicBezTo>
                  <a:pt x="23" y="47"/>
                  <a:pt x="18" y="51"/>
                  <a:pt x="18" y="57"/>
                </a:cubicBezTo>
                <a:cubicBezTo>
                  <a:pt x="18" y="182"/>
                  <a:pt x="18" y="182"/>
                  <a:pt x="18" y="182"/>
                </a:cubicBezTo>
                <a:cubicBezTo>
                  <a:pt x="18" y="183"/>
                  <a:pt x="18" y="184"/>
                  <a:pt x="19" y="185"/>
                </a:cubicBezTo>
                <a:cubicBezTo>
                  <a:pt x="0" y="185"/>
                  <a:pt x="0" y="185"/>
                  <a:pt x="0" y="185"/>
                </a:cubicBezTo>
                <a:cubicBezTo>
                  <a:pt x="0" y="207"/>
                  <a:pt x="0" y="207"/>
                  <a:pt x="0" y="207"/>
                </a:cubicBezTo>
                <a:cubicBezTo>
                  <a:pt x="303" y="207"/>
                  <a:pt x="303" y="207"/>
                  <a:pt x="303" y="207"/>
                </a:cubicBezTo>
                <a:cubicBezTo>
                  <a:pt x="303" y="185"/>
                  <a:pt x="303" y="185"/>
                  <a:pt x="303" y="185"/>
                </a:cubicBezTo>
                <a:lnTo>
                  <a:pt x="286" y="185"/>
                </a:lnTo>
                <a:close/>
                <a:moveTo>
                  <a:pt x="50" y="142"/>
                </a:moveTo>
                <a:cubicBezTo>
                  <a:pt x="35" y="142"/>
                  <a:pt x="35" y="142"/>
                  <a:pt x="35" y="142"/>
                </a:cubicBezTo>
                <a:cubicBezTo>
                  <a:pt x="35" y="126"/>
                  <a:pt x="35" y="126"/>
                  <a:pt x="35" y="126"/>
                </a:cubicBezTo>
                <a:cubicBezTo>
                  <a:pt x="50" y="126"/>
                  <a:pt x="50" y="126"/>
                  <a:pt x="50" y="126"/>
                </a:cubicBezTo>
                <a:lnTo>
                  <a:pt x="50" y="142"/>
                </a:lnTo>
                <a:close/>
                <a:moveTo>
                  <a:pt x="50" y="115"/>
                </a:moveTo>
                <a:cubicBezTo>
                  <a:pt x="35" y="115"/>
                  <a:pt x="35" y="115"/>
                  <a:pt x="35" y="115"/>
                </a:cubicBezTo>
                <a:cubicBezTo>
                  <a:pt x="35" y="99"/>
                  <a:pt x="35" y="99"/>
                  <a:pt x="35" y="99"/>
                </a:cubicBezTo>
                <a:cubicBezTo>
                  <a:pt x="50" y="99"/>
                  <a:pt x="50" y="99"/>
                  <a:pt x="50" y="99"/>
                </a:cubicBezTo>
                <a:lnTo>
                  <a:pt x="50" y="115"/>
                </a:lnTo>
                <a:close/>
                <a:moveTo>
                  <a:pt x="50" y="89"/>
                </a:moveTo>
                <a:cubicBezTo>
                  <a:pt x="35" y="89"/>
                  <a:pt x="35" y="89"/>
                  <a:pt x="35" y="89"/>
                </a:cubicBezTo>
                <a:cubicBezTo>
                  <a:pt x="35" y="73"/>
                  <a:pt x="35" y="73"/>
                  <a:pt x="35" y="73"/>
                </a:cubicBezTo>
                <a:cubicBezTo>
                  <a:pt x="50" y="73"/>
                  <a:pt x="50" y="73"/>
                  <a:pt x="50" y="73"/>
                </a:cubicBezTo>
                <a:lnTo>
                  <a:pt x="50" y="89"/>
                </a:lnTo>
                <a:close/>
                <a:moveTo>
                  <a:pt x="74" y="142"/>
                </a:moveTo>
                <a:cubicBezTo>
                  <a:pt x="59" y="142"/>
                  <a:pt x="59" y="142"/>
                  <a:pt x="59" y="142"/>
                </a:cubicBezTo>
                <a:cubicBezTo>
                  <a:pt x="59" y="126"/>
                  <a:pt x="59" y="126"/>
                  <a:pt x="59" y="126"/>
                </a:cubicBezTo>
                <a:cubicBezTo>
                  <a:pt x="74" y="126"/>
                  <a:pt x="74" y="126"/>
                  <a:pt x="74" y="126"/>
                </a:cubicBezTo>
                <a:lnTo>
                  <a:pt x="74" y="142"/>
                </a:lnTo>
                <a:close/>
                <a:moveTo>
                  <a:pt x="74" y="115"/>
                </a:moveTo>
                <a:cubicBezTo>
                  <a:pt x="59" y="115"/>
                  <a:pt x="59" y="115"/>
                  <a:pt x="59" y="115"/>
                </a:cubicBezTo>
                <a:cubicBezTo>
                  <a:pt x="59" y="99"/>
                  <a:pt x="59" y="99"/>
                  <a:pt x="59" y="99"/>
                </a:cubicBezTo>
                <a:cubicBezTo>
                  <a:pt x="74" y="99"/>
                  <a:pt x="74" y="99"/>
                  <a:pt x="74" y="99"/>
                </a:cubicBezTo>
                <a:lnTo>
                  <a:pt x="74" y="115"/>
                </a:lnTo>
                <a:close/>
                <a:moveTo>
                  <a:pt x="74" y="89"/>
                </a:moveTo>
                <a:cubicBezTo>
                  <a:pt x="59" y="89"/>
                  <a:pt x="59" y="89"/>
                  <a:pt x="59" y="89"/>
                </a:cubicBezTo>
                <a:cubicBezTo>
                  <a:pt x="59" y="73"/>
                  <a:pt x="59" y="73"/>
                  <a:pt x="59" y="73"/>
                </a:cubicBezTo>
                <a:cubicBezTo>
                  <a:pt x="74" y="73"/>
                  <a:pt x="74" y="73"/>
                  <a:pt x="74" y="73"/>
                </a:cubicBezTo>
                <a:lnTo>
                  <a:pt x="74" y="89"/>
                </a:lnTo>
                <a:close/>
                <a:moveTo>
                  <a:pt x="175" y="184"/>
                </a:moveTo>
                <a:cubicBezTo>
                  <a:pt x="130" y="184"/>
                  <a:pt x="130" y="184"/>
                  <a:pt x="130" y="184"/>
                </a:cubicBezTo>
                <a:cubicBezTo>
                  <a:pt x="130" y="128"/>
                  <a:pt x="130" y="128"/>
                  <a:pt x="130" y="128"/>
                </a:cubicBezTo>
                <a:cubicBezTo>
                  <a:pt x="175" y="128"/>
                  <a:pt x="175" y="128"/>
                  <a:pt x="175" y="128"/>
                </a:cubicBezTo>
                <a:lnTo>
                  <a:pt x="175" y="184"/>
                </a:lnTo>
                <a:close/>
                <a:moveTo>
                  <a:pt x="152" y="80"/>
                </a:moveTo>
                <a:cubicBezTo>
                  <a:pt x="131" y="80"/>
                  <a:pt x="114" y="63"/>
                  <a:pt x="114" y="43"/>
                </a:cubicBezTo>
                <a:cubicBezTo>
                  <a:pt x="114" y="22"/>
                  <a:pt x="131" y="5"/>
                  <a:pt x="152" y="5"/>
                </a:cubicBezTo>
                <a:cubicBezTo>
                  <a:pt x="172" y="5"/>
                  <a:pt x="189" y="22"/>
                  <a:pt x="189" y="43"/>
                </a:cubicBezTo>
                <a:cubicBezTo>
                  <a:pt x="189" y="63"/>
                  <a:pt x="172" y="80"/>
                  <a:pt x="152" y="80"/>
                </a:cubicBezTo>
                <a:close/>
                <a:moveTo>
                  <a:pt x="249" y="142"/>
                </a:moveTo>
                <a:cubicBezTo>
                  <a:pt x="233" y="142"/>
                  <a:pt x="233" y="142"/>
                  <a:pt x="233" y="142"/>
                </a:cubicBezTo>
                <a:cubicBezTo>
                  <a:pt x="233" y="126"/>
                  <a:pt x="233" y="126"/>
                  <a:pt x="233" y="126"/>
                </a:cubicBezTo>
                <a:cubicBezTo>
                  <a:pt x="249" y="126"/>
                  <a:pt x="249" y="126"/>
                  <a:pt x="249" y="126"/>
                </a:cubicBezTo>
                <a:lnTo>
                  <a:pt x="249" y="142"/>
                </a:lnTo>
                <a:close/>
                <a:moveTo>
                  <a:pt x="249" y="115"/>
                </a:moveTo>
                <a:cubicBezTo>
                  <a:pt x="233" y="115"/>
                  <a:pt x="233" y="115"/>
                  <a:pt x="233" y="115"/>
                </a:cubicBezTo>
                <a:cubicBezTo>
                  <a:pt x="233" y="99"/>
                  <a:pt x="233" y="99"/>
                  <a:pt x="233" y="99"/>
                </a:cubicBezTo>
                <a:cubicBezTo>
                  <a:pt x="249" y="99"/>
                  <a:pt x="249" y="99"/>
                  <a:pt x="249" y="99"/>
                </a:cubicBezTo>
                <a:lnTo>
                  <a:pt x="249" y="115"/>
                </a:lnTo>
                <a:close/>
                <a:moveTo>
                  <a:pt x="249" y="89"/>
                </a:moveTo>
                <a:cubicBezTo>
                  <a:pt x="233" y="89"/>
                  <a:pt x="233" y="89"/>
                  <a:pt x="233" y="89"/>
                </a:cubicBezTo>
                <a:cubicBezTo>
                  <a:pt x="233" y="73"/>
                  <a:pt x="233" y="73"/>
                  <a:pt x="233" y="73"/>
                </a:cubicBezTo>
                <a:cubicBezTo>
                  <a:pt x="249" y="73"/>
                  <a:pt x="249" y="73"/>
                  <a:pt x="249" y="73"/>
                </a:cubicBezTo>
                <a:lnTo>
                  <a:pt x="249" y="89"/>
                </a:lnTo>
                <a:close/>
                <a:moveTo>
                  <a:pt x="272" y="142"/>
                </a:moveTo>
                <a:cubicBezTo>
                  <a:pt x="257" y="142"/>
                  <a:pt x="257" y="142"/>
                  <a:pt x="257" y="142"/>
                </a:cubicBezTo>
                <a:cubicBezTo>
                  <a:pt x="257" y="126"/>
                  <a:pt x="257" y="126"/>
                  <a:pt x="257" y="126"/>
                </a:cubicBezTo>
                <a:cubicBezTo>
                  <a:pt x="272" y="126"/>
                  <a:pt x="272" y="126"/>
                  <a:pt x="272" y="126"/>
                </a:cubicBezTo>
                <a:lnTo>
                  <a:pt x="272" y="142"/>
                </a:lnTo>
                <a:close/>
                <a:moveTo>
                  <a:pt x="272" y="115"/>
                </a:moveTo>
                <a:cubicBezTo>
                  <a:pt x="257" y="115"/>
                  <a:pt x="257" y="115"/>
                  <a:pt x="257" y="115"/>
                </a:cubicBezTo>
                <a:cubicBezTo>
                  <a:pt x="257" y="99"/>
                  <a:pt x="257" y="99"/>
                  <a:pt x="257" y="99"/>
                </a:cubicBezTo>
                <a:cubicBezTo>
                  <a:pt x="272" y="99"/>
                  <a:pt x="272" y="99"/>
                  <a:pt x="272" y="99"/>
                </a:cubicBezTo>
                <a:lnTo>
                  <a:pt x="272" y="115"/>
                </a:lnTo>
                <a:close/>
                <a:moveTo>
                  <a:pt x="272" y="89"/>
                </a:moveTo>
                <a:cubicBezTo>
                  <a:pt x="257" y="89"/>
                  <a:pt x="257" y="89"/>
                  <a:pt x="257" y="89"/>
                </a:cubicBezTo>
                <a:cubicBezTo>
                  <a:pt x="257" y="73"/>
                  <a:pt x="257" y="73"/>
                  <a:pt x="257" y="73"/>
                </a:cubicBezTo>
                <a:cubicBezTo>
                  <a:pt x="272" y="73"/>
                  <a:pt x="272" y="73"/>
                  <a:pt x="272" y="73"/>
                </a:cubicBezTo>
                <a:lnTo>
                  <a:pt x="272" y="89"/>
                </a:lnTo>
                <a:close/>
                <a:moveTo>
                  <a:pt x="161" y="33"/>
                </a:moveTo>
                <a:cubicBezTo>
                  <a:pt x="175" y="33"/>
                  <a:pt x="175" y="33"/>
                  <a:pt x="175" y="33"/>
                </a:cubicBezTo>
                <a:cubicBezTo>
                  <a:pt x="175" y="52"/>
                  <a:pt x="175" y="52"/>
                  <a:pt x="175" y="52"/>
                </a:cubicBezTo>
                <a:cubicBezTo>
                  <a:pt x="161" y="52"/>
                  <a:pt x="161" y="52"/>
                  <a:pt x="161" y="52"/>
                </a:cubicBezTo>
                <a:cubicBezTo>
                  <a:pt x="161" y="66"/>
                  <a:pt x="161" y="66"/>
                  <a:pt x="161" y="66"/>
                </a:cubicBezTo>
                <a:cubicBezTo>
                  <a:pt x="142" y="66"/>
                  <a:pt x="142" y="66"/>
                  <a:pt x="142" y="66"/>
                </a:cubicBezTo>
                <a:cubicBezTo>
                  <a:pt x="142" y="52"/>
                  <a:pt x="142" y="52"/>
                  <a:pt x="142" y="52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33"/>
                  <a:pt x="128" y="33"/>
                  <a:pt x="128" y="33"/>
                </a:cubicBezTo>
                <a:cubicBezTo>
                  <a:pt x="142" y="33"/>
                  <a:pt x="142" y="33"/>
                  <a:pt x="142" y="33"/>
                </a:cubicBezTo>
                <a:cubicBezTo>
                  <a:pt x="142" y="19"/>
                  <a:pt x="142" y="19"/>
                  <a:pt x="142" y="19"/>
                </a:cubicBezTo>
                <a:cubicBezTo>
                  <a:pt x="161" y="19"/>
                  <a:pt x="161" y="19"/>
                  <a:pt x="161" y="19"/>
                </a:cubicBezTo>
                <a:lnTo>
                  <a:pt x="161" y="33"/>
                </a:lnTo>
                <a:close/>
                <a:moveTo>
                  <a:pt x="161" y="33"/>
                </a:moveTo>
                <a:cubicBezTo>
                  <a:pt x="161" y="33"/>
                  <a:pt x="161" y="33"/>
                  <a:pt x="161" y="33"/>
                </a:cubicBezTo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000"/>
                            </p:stCondLst>
                            <p:childTnLst>
                              <p:par>
                                <p:cTn id="8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500"/>
                            </p:stCondLst>
                            <p:childTnLst>
                              <p:par>
                                <p:cTn id="9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000"/>
                            </p:stCondLst>
                            <p:childTnLst>
                              <p:par>
                                <p:cTn id="9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9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/>
      <p:bldP spid="185" grpId="0"/>
      <p:bldP spid="188" grpId="0"/>
      <p:bldP spid="191" grpId="0"/>
      <p:bldP spid="194" grpId="0"/>
      <p:bldP spid="197" grpId="0"/>
      <p:bldP spid="9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17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67335"/>
            <a:ext cx="5638800" cy="620395"/>
          </a:xfrm>
        </p:spPr>
        <p:txBody>
          <a:bodyPr/>
          <a:lstStyle/>
          <a:p>
            <a:pPr algn="ctr"/>
            <a:r>
              <a:rPr lang="en-US" sz="3200" dirty="0" smtClean="0"/>
              <a:t>1引言</a:t>
            </a:r>
          </a:p>
        </p:txBody>
      </p:sp>
      <p:grpSp>
        <p:nvGrpSpPr>
          <p:cNvPr id="21" name="Group 69"/>
          <p:cNvGrpSpPr/>
          <p:nvPr/>
        </p:nvGrpSpPr>
        <p:grpSpPr>
          <a:xfrm>
            <a:off x="6367145" y="1134104"/>
            <a:ext cx="2541270" cy="3857083"/>
            <a:chOff x="5603652" y="1747327"/>
            <a:chExt cx="1947726" cy="611118"/>
          </a:xfrm>
        </p:grpSpPr>
        <p:sp>
          <p:nvSpPr>
            <p:cNvPr id="22" name="Text Placeholder 3"/>
            <p:cNvSpPr txBox="1"/>
            <p:nvPr/>
          </p:nvSpPr>
          <p:spPr>
            <a:xfrm>
              <a:off x="5603652" y="1747327"/>
              <a:ext cx="1424305" cy="48695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accent4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1.2项目概述</a:t>
              </a:r>
              <a:endPara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" name="Text Placeholder 3"/>
            <p:cNvSpPr txBox="1"/>
            <p:nvPr/>
          </p:nvSpPr>
          <p:spPr>
            <a:xfrm>
              <a:off x="5603652" y="1870790"/>
              <a:ext cx="1947726" cy="487655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2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用简单的方式帮助保持专注，培养高效率生活习惯。开发者抓住社会被诟病的低头现象来获得学生和已就业人士的市场，使用手机最频繁的也是这一圈人群，显然他们对此类的软件需求更大，这种社会问题值得去解决。</a:t>
              </a:r>
            </a:p>
          </p:txBody>
        </p:sp>
      </p:grpSp>
      <p:grpSp>
        <p:nvGrpSpPr>
          <p:cNvPr id="24" name="Group 75"/>
          <p:cNvGrpSpPr/>
          <p:nvPr/>
        </p:nvGrpSpPr>
        <p:grpSpPr>
          <a:xfrm>
            <a:off x="614680" y="927078"/>
            <a:ext cx="2449830" cy="3797464"/>
            <a:chOff x="5603652" y="45515"/>
            <a:chExt cx="1947726" cy="3679100"/>
          </a:xfrm>
        </p:grpSpPr>
        <p:sp>
          <p:nvSpPr>
            <p:cNvPr id="25" name="Text Placeholder 3"/>
            <p:cNvSpPr txBox="1"/>
            <p:nvPr/>
          </p:nvSpPr>
          <p:spPr>
            <a:xfrm>
              <a:off x="5696997" y="45515"/>
              <a:ext cx="1776095" cy="297760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sz="20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1.1背景</a:t>
              </a:r>
            </a:p>
          </p:txBody>
        </p:sp>
        <p:sp>
          <p:nvSpPr>
            <p:cNvPr id="26" name="Text Placeholder 3"/>
            <p:cNvSpPr txBox="1"/>
            <p:nvPr/>
          </p:nvSpPr>
          <p:spPr>
            <a:xfrm>
              <a:off x="5603652" y="504619"/>
              <a:ext cx="1947726" cy="3219996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1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在现在社会人们日渐低头化，让就业人士、学生在工作学习上效率大打折扣，所以想做一个效率软件，帮助减少滑动手机的次数，提高我们的学习效率，有一天无意间支付宝的蚂蚁森林给了灵感，这两者结合，实现专注的时间为树苗浇水，滑动手机的低效率则使树枯竭。</a:t>
              </a: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3720696" y="1304396"/>
            <a:ext cx="1432329" cy="1550846"/>
            <a:chOff x="3720696" y="1286227"/>
            <a:chExt cx="1432329" cy="1550846"/>
          </a:xfrm>
        </p:grpSpPr>
        <p:grpSp>
          <p:nvGrpSpPr>
            <p:cNvPr id="58" name="Group 32"/>
            <p:cNvGrpSpPr/>
            <p:nvPr/>
          </p:nvGrpSpPr>
          <p:grpSpPr>
            <a:xfrm>
              <a:off x="3720696" y="1286227"/>
              <a:ext cx="1432329" cy="1550846"/>
              <a:chOff x="3720696" y="1286227"/>
              <a:chExt cx="1432329" cy="1550846"/>
            </a:xfrm>
          </p:grpSpPr>
          <p:sp>
            <p:nvSpPr>
              <p:cNvPr id="60" name="Freeform 6"/>
              <p:cNvSpPr/>
              <p:nvPr/>
            </p:nvSpPr>
            <p:spPr bwMode="auto">
              <a:xfrm>
                <a:off x="3720696" y="1286227"/>
                <a:ext cx="1335491" cy="981383"/>
              </a:xfrm>
              <a:custGeom>
                <a:avLst/>
                <a:gdLst/>
                <a:ahLst/>
                <a:cxnLst>
                  <a:cxn ang="0">
                    <a:pos x="924" y="201"/>
                  </a:cxn>
                  <a:cxn ang="0">
                    <a:pos x="563" y="679"/>
                  </a:cxn>
                  <a:cxn ang="0">
                    <a:pos x="0" y="440"/>
                  </a:cxn>
                  <a:cxn ang="0">
                    <a:pos x="0" y="440"/>
                  </a:cxn>
                  <a:cxn ang="0">
                    <a:pos x="374" y="0"/>
                  </a:cxn>
                  <a:cxn ang="0">
                    <a:pos x="924" y="192"/>
                  </a:cxn>
                  <a:cxn ang="0">
                    <a:pos x="924" y="201"/>
                  </a:cxn>
                </a:cxnLst>
                <a:rect l="0" t="0" r="r" b="b"/>
                <a:pathLst>
                  <a:path w="924" h="679">
                    <a:moveTo>
                      <a:pt x="924" y="201"/>
                    </a:moveTo>
                    <a:lnTo>
                      <a:pt x="563" y="679"/>
                    </a:lnTo>
                    <a:lnTo>
                      <a:pt x="0" y="440"/>
                    </a:lnTo>
                    <a:lnTo>
                      <a:pt x="0" y="440"/>
                    </a:lnTo>
                    <a:lnTo>
                      <a:pt x="374" y="0"/>
                    </a:lnTo>
                    <a:lnTo>
                      <a:pt x="924" y="192"/>
                    </a:lnTo>
                    <a:lnTo>
                      <a:pt x="924" y="20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61" name="Freeform 7"/>
              <p:cNvSpPr/>
              <p:nvPr/>
            </p:nvSpPr>
            <p:spPr bwMode="auto">
              <a:xfrm>
                <a:off x="4534421" y="1576739"/>
                <a:ext cx="618604" cy="1260334"/>
              </a:xfrm>
              <a:custGeom>
                <a:avLst/>
                <a:gdLst/>
                <a:ahLst/>
                <a:cxnLst>
                  <a:cxn ang="0">
                    <a:pos x="428" y="458"/>
                  </a:cxn>
                  <a:cxn ang="0">
                    <a:pos x="106" y="872"/>
                  </a:cxn>
                  <a:cxn ang="0">
                    <a:pos x="106" y="872"/>
                  </a:cxn>
                  <a:cxn ang="0">
                    <a:pos x="0" y="478"/>
                  </a:cxn>
                  <a:cxn ang="0">
                    <a:pos x="361" y="0"/>
                  </a:cxn>
                  <a:cxn ang="0">
                    <a:pos x="428" y="458"/>
                  </a:cxn>
                </a:cxnLst>
                <a:rect l="0" t="0" r="r" b="b"/>
                <a:pathLst>
                  <a:path w="428" h="872">
                    <a:moveTo>
                      <a:pt x="428" y="458"/>
                    </a:moveTo>
                    <a:lnTo>
                      <a:pt x="106" y="872"/>
                    </a:lnTo>
                    <a:lnTo>
                      <a:pt x="106" y="872"/>
                    </a:lnTo>
                    <a:lnTo>
                      <a:pt x="0" y="478"/>
                    </a:lnTo>
                    <a:lnTo>
                      <a:pt x="361" y="0"/>
                    </a:lnTo>
                    <a:lnTo>
                      <a:pt x="428" y="458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62" name="Freeform 8"/>
              <p:cNvSpPr/>
              <p:nvPr/>
            </p:nvSpPr>
            <p:spPr bwMode="auto">
              <a:xfrm>
                <a:off x="3720696" y="1922175"/>
                <a:ext cx="966931" cy="914898"/>
              </a:xfrm>
              <a:custGeom>
                <a:avLst/>
                <a:gdLst/>
                <a:ahLst/>
                <a:cxnLst>
                  <a:cxn ang="0">
                    <a:pos x="607" y="403"/>
                  </a:cxn>
                  <a:cxn ang="0">
                    <a:pos x="608" y="404"/>
                  </a:cxn>
                  <a:cxn ang="0">
                    <a:pos x="669" y="633"/>
                  </a:cxn>
                  <a:cxn ang="0">
                    <a:pos x="158" y="393"/>
                  </a:cxn>
                  <a:cxn ang="0">
                    <a:pos x="0" y="0"/>
                  </a:cxn>
                  <a:cxn ang="0">
                    <a:pos x="563" y="239"/>
                  </a:cxn>
                  <a:cxn ang="0">
                    <a:pos x="607" y="403"/>
                  </a:cxn>
                  <a:cxn ang="0">
                    <a:pos x="607" y="403"/>
                  </a:cxn>
                </a:cxnLst>
                <a:rect l="0" t="0" r="r" b="b"/>
                <a:pathLst>
                  <a:path w="669" h="633">
                    <a:moveTo>
                      <a:pt x="607" y="403"/>
                    </a:moveTo>
                    <a:lnTo>
                      <a:pt x="608" y="404"/>
                    </a:lnTo>
                    <a:lnTo>
                      <a:pt x="669" y="633"/>
                    </a:lnTo>
                    <a:lnTo>
                      <a:pt x="158" y="393"/>
                    </a:lnTo>
                    <a:lnTo>
                      <a:pt x="0" y="0"/>
                    </a:lnTo>
                    <a:lnTo>
                      <a:pt x="563" y="239"/>
                    </a:lnTo>
                    <a:lnTo>
                      <a:pt x="607" y="403"/>
                    </a:lnTo>
                    <a:lnTo>
                      <a:pt x="607" y="40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59" name="Freeform 65"/>
            <p:cNvSpPr>
              <a:spLocks noEditPoints="1"/>
            </p:cNvSpPr>
            <p:nvPr/>
          </p:nvSpPr>
          <p:spPr bwMode="auto">
            <a:xfrm rot="1636088">
              <a:off x="4172867" y="1508467"/>
              <a:ext cx="464854" cy="516865"/>
            </a:xfrm>
            <a:custGeom>
              <a:avLst/>
              <a:gdLst/>
              <a:ahLst/>
              <a:cxnLst>
                <a:cxn ang="0">
                  <a:pos x="151" y="125"/>
                </a:cxn>
                <a:cxn ang="0">
                  <a:pos x="144" y="120"/>
                </a:cxn>
                <a:cxn ang="0">
                  <a:pos x="107" y="104"/>
                </a:cxn>
                <a:cxn ang="0">
                  <a:pos x="105" y="102"/>
                </a:cxn>
                <a:cxn ang="0">
                  <a:pos x="102" y="95"/>
                </a:cxn>
                <a:cxn ang="0">
                  <a:pos x="100" y="91"/>
                </a:cxn>
                <a:cxn ang="0">
                  <a:pos x="99" y="89"/>
                </a:cxn>
                <a:cxn ang="0">
                  <a:pos x="102" y="73"/>
                </a:cxn>
                <a:cxn ang="0">
                  <a:pos x="102" y="72"/>
                </a:cxn>
                <a:cxn ang="0">
                  <a:pos x="108" y="57"/>
                </a:cxn>
                <a:cxn ang="0">
                  <a:pos x="108" y="57"/>
                </a:cxn>
                <a:cxn ang="0">
                  <a:pos x="109" y="47"/>
                </a:cxn>
                <a:cxn ang="0">
                  <a:pos x="108" y="45"/>
                </a:cxn>
                <a:cxn ang="0">
                  <a:pos x="106" y="42"/>
                </a:cxn>
                <a:cxn ang="0">
                  <a:pos x="106" y="27"/>
                </a:cxn>
                <a:cxn ang="0">
                  <a:pos x="102" y="17"/>
                </a:cxn>
                <a:cxn ang="0">
                  <a:pos x="97" y="13"/>
                </a:cxn>
                <a:cxn ang="0">
                  <a:pos x="97" y="13"/>
                </a:cxn>
                <a:cxn ang="0">
                  <a:pos x="95" y="6"/>
                </a:cxn>
                <a:cxn ang="0">
                  <a:pos x="99" y="4"/>
                </a:cxn>
                <a:cxn ang="0">
                  <a:pos x="83" y="3"/>
                </a:cxn>
                <a:cxn ang="0">
                  <a:pos x="82" y="3"/>
                </a:cxn>
                <a:cxn ang="0">
                  <a:pos x="79" y="4"/>
                </a:cxn>
                <a:cxn ang="0">
                  <a:pos x="59" y="13"/>
                </a:cxn>
                <a:cxn ang="0">
                  <a:pos x="51" y="25"/>
                </a:cxn>
                <a:cxn ang="0">
                  <a:pos x="51" y="34"/>
                </a:cxn>
                <a:cxn ang="0">
                  <a:pos x="51" y="42"/>
                </a:cxn>
                <a:cxn ang="0">
                  <a:pos x="50" y="44"/>
                </a:cxn>
                <a:cxn ang="0">
                  <a:pos x="48" y="48"/>
                </a:cxn>
                <a:cxn ang="0">
                  <a:pos x="49" y="51"/>
                </a:cxn>
                <a:cxn ang="0">
                  <a:pos x="51" y="59"/>
                </a:cxn>
                <a:cxn ang="0">
                  <a:pos x="53" y="66"/>
                </a:cxn>
                <a:cxn ang="0">
                  <a:pos x="58" y="77"/>
                </a:cxn>
                <a:cxn ang="0">
                  <a:pos x="59" y="79"/>
                </a:cxn>
                <a:cxn ang="0">
                  <a:pos x="58" y="89"/>
                </a:cxn>
                <a:cxn ang="0">
                  <a:pos x="57" y="91"/>
                </a:cxn>
                <a:cxn ang="0">
                  <a:pos x="54" y="95"/>
                </a:cxn>
                <a:cxn ang="0">
                  <a:pos x="51" y="102"/>
                </a:cxn>
                <a:cxn ang="0">
                  <a:pos x="50" y="103"/>
                </a:cxn>
                <a:cxn ang="0">
                  <a:pos x="38" y="108"/>
                </a:cxn>
                <a:cxn ang="0">
                  <a:pos x="25" y="114"/>
                </a:cxn>
                <a:cxn ang="0">
                  <a:pos x="13" y="120"/>
                </a:cxn>
                <a:cxn ang="0">
                  <a:pos x="6" y="125"/>
                </a:cxn>
                <a:cxn ang="0">
                  <a:pos x="0" y="149"/>
                </a:cxn>
                <a:cxn ang="0">
                  <a:pos x="61" y="170"/>
                </a:cxn>
                <a:cxn ang="0">
                  <a:pos x="61" y="170"/>
                </a:cxn>
                <a:cxn ang="0">
                  <a:pos x="90" y="171"/>
                </a:cxn>
                <a:cxn ang="0">
                  <a:pos x="97" y="169"/>
                </a:cxn>
                <a:cxn ang="0">
                  <a:pos x="157" y="149"/>
                </a:cxn>
                <a:cxn ang="0">
                  <a:pos x="151" y="125"/>
                </a:cxn>
                <a:cxn ang="0">
                  <a:pos x="62" y="158"/>
                </a:cxn>
                <a:cxn ang="0">
                  <a:pos x="62" y="157"/>
                </a:cxn>
                <a:cxn ang="0">
                  <a:pos x="62" y="157"/>
                </a:cxn>
                <a:cxn ang="0">
                  <a:pos x="62" y="158"/>
                </a:cxn>
              </a:cxnLst>
              <a:rect l="0" t="0" r="r" b="b"/>
              <a:pathLst>
                <a:path w="157" h="175">
                  <a:moveTo>
                    <a:pt x="151" y="125"/>
                  </a:moveTo>
                  <a:cubicBezTo>
                    <a:pt x="149" y="123"/>
                    <a:pt x="147" y="121"/>
                    <a:pt x="144" y="120"/>
                  </a:cubicBezTo>
                  <a:cubicBezTo>
                    <a:pt x="132" y="114"/>
                    <a:pt x="120" y="109"/>
                    <a:pt x="107" y="104"/>
                  </a:cubicBezTo>
                  <a:cubicBezTo>
                    <a:pt x="106" y="103"/>
                    <a:pt x="105" y="103"/>
                    <a:pt x="105" y="102"/>
                  </a:cubicBezTo>
                  <a:cubicBezTo>
                    <a:pt x="104" y="99"/>
                    <a:pt x="103" y="97"/>
                    <a:pt x="102" y="95"/>
                  </a:cubicBezTo>
                  <a:cubicBezTo>
                    <a:pt x="102" y="93"/>
                    <a:pt x="101" y="92"/>
                    <a:pt x="100" y="91"/>
                  </a:cubicBezTo>
                  <a:cubicBezTo>
                    <a:pt x="99" y="91"/>
                    <a:pt x="99" y="90"/>
                    <a:pt x="99" y="89"/>
                  </a:cubicBezTo>
                  <a:cubicBezTo>
                    <a:pt x="99" y="84"/>
                    <a:pt x="97" y="78"/>
                    <a:pt x="102" y="73"/>
                  </a:cubicBezTo>
                  <a:cubicBezTo>
                    <a:pt x="102" y="73"/>
                    <a:pt x="102" y="73"/>
                    <a:pt x="102" y="72"/>
                  </a:cubicBezTo>
                  <a:cubicBezTo>
                    <a:pt x="104" y="68"/>
                    <a:pt x="105" y="62"/>
                    <a:pt x="108" y="57"/>
                  </a:cubicBezTo>
                  <a:cubicBezTo>
                    <a:pt x="108" y="57"/>
                    <a:pt x="108" y="57"/>
                    <a:pt x="108" y="57"/>
                  </a:cubicBezTo>
                  <a:cubicBezTo>
                    <a:pt x="108" y="54"/>
                    <a:pt x="108" y="50"/>
                    <a:pt x="109" y="47"/>
                  </a:cubicBezTo>
                  <a:cubicBezTo>
                    <a:pt x="109" y="46"/>
                    <a:pt x="108" y="46"/>
                    <a:pt x="108" y="45"/>
                  </a:cubicBezTo>
                  <a:cubicBezTo>
                    <a:pt x="106" y="45"/>
                    <a:pt x="106" y="43"/>
                    <a:pt x="106" y="42"/>
                  </a:cubicBezTo>
                  <a:cubicBezTo>
                    <a:pt x="106" y="35"/>
                    <a:pt x="106" y="34"/>
                    <a:pt x="106" y="27"/>
                  </a:cubicBezTo>
                  <a:cubicBezTo>
                    <a:pt x="106" y="24"/>
                    <a:pt x="105" y="20"/>
                    <a:pt x="102" y="17"/>
                  </a:cubicBezTo>
                  <a:cubicBezTo>
                    <a:pt x="100" y="16"/>
                    <a:pt x="99" y="14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2" y="9"/>
                    <a:pt x="95" y="6"/>
                  </a:cubicBezTo>
                  <a:cubicBezTo>
                    <a:pt x="96" y="4"/>
                    <a:pt x="99" y="4"/>
                    <a:pt x="99" y="4"/>
                  </a:cubicBezTo>
                  <a:cubicBezTo>
                    <a:pt x="99" y="4"/>
                    <a:pt x="95" y="0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0" y="4"/>
                    <a:pt x="79" y="4"/>
                  </a:cubicBezTo>
                  <a:cubicBezTo>
                    <a:pt x="72" y="6"/>
                    <a:pt x="65" y="8"/>
                    <a:pt x="59" y="13"/>
                  </a:cubicBezTo>
                  <a:cubicBezTo>
                    <a:pt x="55" y="16"/>
                    <a:pt x="52" y="20"/>
                    <a:pt x="51" y="25"/>
                  </a:cubicBezTo>
                  <a:cubicBezTo>
                    <a:pt x="51" y="28"/>
                    <a:pt x="51" y="31"/>
                    <a:pt x="51" y="34"/>
                  </a:cubicBezTo>
                  <a:cubicBezTo>
                    <a:pt x="51" y="38"/>
                    <a:pt x="51" y="37"/>
                    <a:pt x="51" y="42"/>
                  </a:cubicBezTo>
                  <a:cubicBezTo>
                    <a:pt x="51" y="43"/>
                    <a:pt x="51" y="44"/>
                    <a:pt x="50" y="44"/>
                  </a:cubicBezTo>
                  <a:cubicBezTo>
                    <a:pt x="48" y="45"/>
                    <a:pt x="48" y="46"/>
                    <a:pt x="48" y="48"/>
                  </a:cubicBezTo>
                  <a:cubicBezTo>
                    <a:pt x="49" y="49"/>
                    <a:pt x="48" y="50"/>
                    <a:pt x="49" y="51"/>
                  </a:cubicBezTo>
                  <a:cubicBezTo>
                    <a:pt x="49" y="54"/>
                    <a:pt x="50" y="57"/>
                    <a:pt x="51" y="59"/>
                  </a:cubicBezTo>
                  <a:cubicBezTo>
                    <a:pt x="51" y="62"/>
                    <a:pt x="53" y="64"/>
                    <a:pt x="53" y="66"/>
                  </a:cubicBezTo>
                  <a:cubicBezTo>
                    <a:pt x="54" y="70"/>
                    <a:pt x="55" y="74"/>
                    <a:pt x="58" y="77"/>
                  </a:cubicBezTo>
                  <a:cubicBezTo>
                    <a:pt x="59" y="78"/>
                    <a:pt x="59" y="79"/>
                    <a:pt x="59" y="79"/>
                  </a:cubicBezTo>
                  <a:cubicBezTo>
                    <a:pt x="59" y="83"/>
                    <a:pt x="58" y="86"/>
                    <a:pt x="58" y="89"/>
                  </a:cubicBezTo>
                  <a:cubicBezTo>
                    <a:pt x="58" y="90"/>
                    <a:pt x="57" y="91"/>
                    <a:pt x="57" y="91"/>
                  </a:cubicBezTo>
                  <a:cubicBezTo>
                    <a:pt x="54" y="91"/>
                    <a:pt x="54" y="93"/>
                    <a:pt x="54" y="95"/>
                  </a:cubicBezTo>
                  <a:cubicBezTo>
                    <a:pt x="53" y="97"/>
                    <a:pt x="52" y="99"/>
                    <a:pt x="51" y="102"/>
                  </a:cubicBezTo>
                  <a:cubicBezTo>
                    <a:pt x="51" y="102"/>
                    <a:pt x="50" y="103"/>
                    <a:pt x="50" y="103"/>
                  </a:cubicBezTo>
                  <a:cubicBezTo>
                    <a:pt x="46" y="105"/>
                    <a:pt x="42" y="107"/>
                    <a:pt x="38" y="108"/>
                  </a:cubicBezTo>
                  <a:cubicBezTo>
                    <a:pt x="33" y="110"/>
                    <a:pt x="29" y="112"/>
                    <a:pt x="25" y="114"/>
                  </a:cubicBezTo>
                  <a:cubicBezTo>
                    <a:pt x="21" y="116"/>
                    <a:pt x="17" y="118"/>
                    <a:pt x="13" y="120"/>
                  </a:cubicBezTo>
                  <a:cubicBezTo>
                    <a:pt x="10" y="122"/>
                    <a:pt x="8" y="123"/>
                    <a:pt x="6" y="125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24" y="149"/>
                    <a:pt x="39" y="165"/>
                    <a:pt x="61" y="170"/>
                  </a:cubicBezTo>
                  <a:cubicBezTo>
                    <a:pt x="61" y="170"/>
                    <a:pt x="61" y="170"/>
                    <a:pt x="61" y="170"/>
                  </a:cubicBezTo>
                  <a:cubicBezTo>
                    <a:pt x="61" y="170"/>
                    <a:pt x="77" y="175"/>
                    <a:pt x="90" y="171"/>
                  </a:cubicBezTo>
                  <a:cubicBezTo>
                    <a:pt x="93" y="171"/>
                    <a:pt x="95" y="170"/>
                    <a:pt x="97" y="169"/>
                  </a:cubicBezTo>
                  <a:cubicBezTo>
                    <a:pt x="117" y="162"/>
                    <a:pt x="143" y="149"/>
                    <a:pt x="157" y="149"/>
                  </a:cubicBezTo>
                  <a:lnTo>
                    <a:pt x="151" y="125"/>
                  </a:lnTo>
                  <a:close/>
                  <a:moveTo>
                    <a:pt x="62" y="158"/>
                  </a:moveTo>
                  <a:cubicBezTo>
                    <a:pt x="62" y="157"/>
                    <a:pt x="62" y="157"/>
                    <a:pt x="62" y="157"/>
                  </a:cubicBezTo>
                  <a:cubicBezTo>
                    <a:pt x="62" y="157"/>
                    <a:pt x="62" y="157"/>
                    <a:pt x="62" y="157"/>
                  </a:cubicBezTo>
                  <a:lnTo>
                    <a:pt x="62" y="15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715088" y="1649831"/>
            <a:ext cx="1469908" cy="1679481"/>
            <a:chOff x="4715088" y="1631662"/>
            <a:chExt cx="1469908" cy="1679481"/>
          </a:xfrm>
        </p:grpSpPr>
        <p:grpSp>
          <p:nvGrpSpPr>
            <p:cNvPr id="64" name="Group 33"/>
            <p:cNvGrpSpPr/>
            <p:nvPr/>
          </p:nvGrpSpPr>
          <p:grpSpPr>
            <a:xfrm>
              <a:off x="4715088" y="1631662"/>
              <a:ext cx="1469908" cy="1679481"/>
              <a:chOff x="4715088" y="1631662"/>
              <a:chExt cx="1469908" cy="1679481"/>
            </a:xfrm>
          </p:grpSpPr>
          <p:sp>
            <p:nvSpPr>
              <p:cNvPr id="66" name="Freeform 12"/>
              <p:cNvSpPr/>
              <p:nvPr/>
            </p:nvSpPr>
            <p:spPr bwMode="auto">
              <a:xfrm>
                <a:off x="5687800" y="1959754"/>
                <a:ext cx="497196" cy="1351389"/>
              </a:xfrm>
              <a:custGeom>
                <a:avLst/>
                <a:gdLst/>
                <a:ahLst/>
                <a:cxnLst>
                  <a:cxn ang="0">
                    <a:pos x="304" y="430"/>
                  </a:cxn>
                  <a:cxn ang="0">
                    <a:pos x="9" y="935"/>
                  </a:cxn>
                  <a:cxn ang="0">
                    <a:pos x="0" y="554"/>
                  </a:cxn>
                  <a:cxn ang="0">
                    <a:pos x="344" y="0"/>
                  </a:cxn>
                  <a:cxn ang="0">
                    <a:pos x="304" y="430"/>
                  </a:cxn>
                </a:cxnLst>
                <a:rect l="0" t="0" r="r" b="b"/>
                <a:pathLst>
                  <a:path w="344" h="935">
                    <a:moveTo>
                      <a:pt x="304" y="430"/>
                    </a:moveTo>
                    <a:lnTo>
                      <a:pt x="9" y="935"/>
                    </a:lnTo>
                    <a:lnTo>
                      <a:pt x="0" y="554"/>
                    </a:lnTo>
                    <a:lnTo>
                      <a:pt x="344" y="0"/>
                    </a:lnTo>
                    <a:lnTo>
                      <a:pt x="304" y="43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67" name="Freeform 13"/>
              <p:cNvSpPr/>
              <p:nvPr/>
            </p:nvSpPr>
            <p:spPr bwMode="auto">
              <a:xfrm>
                <a:off x="4715088" y="1631662"/>
                <a:ext cx="1469908" cy="1128807"/>
              </a:xfrm>
              <a:custGeom>
                <a:avLst/>
                <a:gdLst/>
                <a:ahLst/>
                <a:cxnLst>
                  <a:cxn ang="0">
                    <a:pos x="1017" y="227"/>
                  </a:cxn>
                  <a:cxn ang="0">
                    <a:pos x="673" y="781"/>
                  </a:cxn>
                  <a:cxn ang="0">
                    <a:pos x="0" y="493"/>
                  </a:cxn>
                  <a:cxn ang="0">
                    <a:pos x="0" y="493"/>
                  </a:cxn>
                  <a:cxn ang="0">
                    <a:pos x="369" y="0"/>
                  </a:cxn>
                  <a:cxn ang="0">
                    <a:pos x="1017" y="227"/>
                  </a:cxn>
                </a:cxnLst>
                <a:rect l="0" t="0" r="r" b="b"/>
                <a:pathLst>
                  <a:path w="1017" h="781">
                    <a:moveTo>
                      <a:pt x="1017" y="227"/>
                    </a:moveTo>
                    <a:lnTo>
                      <a:pt x="673" y="781"/>
                    </a:lnTo>
                    <a:lnTo>
                      <a:pt x="0" y="493"/>
                    </a:lnTo>
                    <a:lnTo>
                      <a:pt x="0" y="493"/>
                    </a:lnTo>
                    <a:lnTo>
                      <a:pt x="369" y="0"/>
                    </a:lnTo>
                    <a:lnTo>
                      <a:pt x="1017" y="227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68" name="Freeform 14"/>
              <p:cNvSpPr/>
              <p:nvPr/>
            </p:nvSpPr>
            <p:spPr bwMode="auto">
              <a:xfrm>
                <a:off x="4715088" y="2344213"/>
                <a:ext cx="985720" cy="966930"/>
              </a:xfrm>
              <a:custGeom>
                <a:avLst/>
                <a:gdLst/>
                <a:ahLst/>
                <a:cxnLst>
                  <a:cxn ang="0">
                    <a:pos x="682" y="669"/>
                  </a:cxn>
                  <a:cxn ang="0">
                    <a:pos x="87" y="391"/>
                  </a:cxn>
                  <a:cxn ang="0">
                    <a:pos x="0" y="0"/>
                  </a:cxn>
                  <a:cxn ang="0">
                    <a:pos x="673" y="288"/>
                  </a:cxn>
                  <a:cxn ang="0">
                    <a:pos x="682" y="669"/>
                  </a:cxn>
                  <a:cxn ang="0">
                    <a:pos x="682" y="669"/>
                  </a:cxn>
                </a:cxnLst>
                <a:rect l="0" t="0" r="r" b="b"/>
                <a:pathLst>
                  <a:path w="682" h="669">
                    <a:moveTo>
                      <a:pt x="682" y="669"/>
                    </a:moveTo>
                    <a:lnTo>
                      <a:pt x="87" y="391"/>
                    </a:lnTo>
                    <a:lnTo>
                      <a:pt x="0" y="0"/>
                    </a:lnTo>
                    <a:lnTo>
                      <a:pt x="673" y="288"/>
                    </a:lnTo>
                    <a:lnTo>
                      <a:pt x="682" y="669"/>
                    </a:lnTo>
                    <a:lnTo>
                      <a:pt x="682" y="669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65" name="Freeform 122"/>
            <p:cNvSpPr>
              <a:spLocks noEditPoints="1"/>
            </p:cNvSpPr>
            <p:nvPr/>
          </p:nvSpPr>
          <p:spPr bwMode="auto">
            <a:xfrm rot="1729139">
              <a:off x="5311947" y="1903484"/>
              <a:ext cx="329554" cy="473962"/>
            </a:xfrm>
            <a:custGeom>
              <a:avLst/>
              <a:gdLst/>
              <a:ahLst/>
              <a:cxnLst>
                <a:cxn ang="0">
                  <a:pos x="41" y="29"/>
                </a:cxn>
                <a:cxn ang="0">
                  <a:pos x="23" y="50"/>
                </a:cxn>
                <a:cxn ang="0">
                  <a:pos x="23" y="55"/>
                </a:cxn>
                <a:cxn ang="0">
                  <a:pos x="32" y="55"/>
                </a:cxn>
                <a:cxn ang="0">
                  <a:pos x="34" y="57"/>
                </a:cxn>
                <a:cxn ang="0">
                  <a:pos x="32" y="59"/>
                </a:cxn>
                <a:cxn ang="0">
                  <a:pos x="9" y="59"/>
                </a:cxn>
                <a:cxn ang="0">
                  <a:pos x="7" y="57"/>
                </a:cxn>
                <a:cxn ang="0">
                  <a:pos x="9" y="55"/>
                </a:cxn>
                <a:cxn ang="0">
                  <a:pos x="18" y="55"/>
                </a:cxn>
                <a:cxn ang="0">
                  <a:pos x="18" y="50"/>
                </a:cxn>
                <a:cxn ang="0">
                  <a:pos x="0" y="29"/>
                </a:cxn>
                <a:cxn ang="0">
                  <a:pos x="0" y="25"/>
                </a:cxn>
                <a:cxn ang="0">
                  <a:pos x="2" y="23"/>
                </a:cxn>
                <a:cxn ang="0">
                  <a:pos x="4" y="25"/>
                </a:cxn>
                <a:cxn ang="0">
                  <a:pos x="4" y="29"/>
                </a:cxn>
                <a:cxn ang="0">
                  <a:pos x="20" y="45"/>
                </a:cxn>
                <a:cxn ang="0">
                  <a:pos x="36" y="29"/>
                </a:cxn>
                <a:cxn ang="0">
                  <a:pos x="36" y="25"/>
                </a:cxn>
                <a:cxn ang="0">
                  <a:pos x="39" y="23"/>
                </a:cxn>
                <a:cxn ang="0">
                  <a:pos x="41" y="25"/>
                </a:cxn>
                <a:cxn ang="0">
                  <a:pos x="41" y="29"/>
                </a:cxn>
                <a:cxn ang="0">
                  <a:pos x="32" y="29"/>
                </a:cxn>
                <a:cxn ang="0">
                  <a:pos x="20" y="41"/>
                </a:cxn>
                <a:cxn ang="0">
                  <a:pos x="9" y="29"/>
                </a:cxn>
                <a:cxn ang="0">
                  <a:pos x="9" y="11"/>
                </a:cxn>
                <a:cxn ang="0">
                  <a:pos x="20" y="0"/>
                </a:cxn>
                <a:cxn ang="0">
                  <a:pos x="32" y="11"/>
                </a:cxn>
                <a:cxn ang="0">
                  <a:pos x="32" y="29"/>
                </a:cxn>
              </a:cxnLst>
              <a:rect l="0" t="0" r="r" b="b"/>
              <a:pathLst>
                <a:path w="41" h="59">
                  <a:moveTo>
                    <a:pt x="41" y="29"/>
                  </a:moveTo>
                  <a:cubicBezTo>
                    <a:pt x="41" y="40"/>
                    <a:pt x="33" y="49"/>
                    <a:pt x="23" y="50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5"/>
                    <a:pt x="34" y="56"/>
                    <a:pt x="34" y="57"/>
                  </a:cubicBezTo>
                  <a:cubicBezTo>
                    <a:pt x="34" y="58"/>
                    <a:pt x="33" y="59"/>
                    <a:pt x="32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7" y="58"/>
                    <a:pt x="7" y="57"/>
                  </a:cubicBezTo>
                  <a:cubicBezTo>
                    <a:pt x="7" y="56"/>
                    <a:pt x="8" y="55"/>
                    <a:pt x="9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8" y="50"/>
                    <a:pt x="18" y="50"/>
                    <a:pt x="18" y="50"/>
                  </a:cubicBezTo>
                  <a:cubicBezTo>
                    <a:pt x="8" y="49"/>
                    <a:pt x="0" y="40"/>
                    <a:pt x="0" y="2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3" y="23"/>
                    <a:pt x="4" y="24"/>
                    <a:pt x="4" y="25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8"/>
                    <a:pt x="12" y="45"/>
                    <a:pt x="20" y="45"/>
                  </a:cubicBezTo>
                  <a:cubicBezTo>
                    <a:pt x="29" y="45"/>
                    <a:pt x="36" y="38"/>
                    <a:pt x="36" y="29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4"/>
                    <a:pt x="37" y="23"/>
                    <a:pt x="39" y="23"/>
                  </a:cubicBezTo>
                  <a:cubicBezTo>
                    <a:pt x="40" y="23"/>
                    <a:pt x="41" y="24"/>
                    <a:pt x="41" y="25"/>
                  </a:cubicBezTo>
                  <a:lnTo>
                    <a:pt x="41" y="29"/>
                  </a:lnTo>
                  <a:close/>
                  <a:moveTo>
                    <a:pt x="32" y="29"/>
                  </a:moveTo>
                  <a:cubicBezTo>
                    <a:pt x="32" y="36"/>
                    <a:pt x="27" y="41"/>
                    <a:pt x="20" y="41"/>
                  </a:cubicBezTo>
                  <a:cubicBezTo>
                    <a:pt x="14" y="41"/>
                    <a:pt x="9" y="36"/>
                    <a:pt x="9" y="29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5"/>
                    <a:pt x="14" y="0"/>
                    <a:pt x="20" y="0"/>
                  </a:cubicBezTo>
                  <a:cubicBezTo>
                    <a:pt x="27" y="0"/>
                    <a:pt x="32" y="5"/>
                    <a:pt x="32" y="11"/>
                  </a:cubicBezTo>
                  <a:lnTo>
                    <a:pt x="32" y="2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2959004" y="2089213"/>
            <a:ext cx="1644793" cy="1682372"/>
            <a:chOff x="2959004" y="2071044"/>
            <a:chExt cx="1644793" cy="1682372"/>
          </a:xfrm>
        </p:grpSpPr>
        <p:grpSp>
          <p:nvGrpSpPr>
            <p:cNvPr id="70" name="Group 31"/>
            <p:cNvGrpSpPr/>
            <p:nvPr/>
          </p:nvGrpSpPr>
          <p:grpSpPr>
            <a:xfrm>
              <a:off x="2959004" y="2071044"/>
              <a:ext cx="1644793" cy="1682372"/>
              <a:chOff x="2959004" y="2071044"/>
              <a:chExt cx="1644793" cy="1682372"/>
            </a:xfrm>
          </p:grpSpPr>
          <p:sp>
            <p:nvSpPr>
              <p:cNvPr id="72" name="Freeform 9"/>
              <p:cNvSpPr/>
              <p:nvPr/>
            </p:nvSpPr>
            <p:spPr bwMode="auto">
              <a:xfrm>
                <a:off x="2959004" y="2071044"/>
                <a:ext cx="1456900" cy="1193848"/>
              </a:xfrm>
              <a:custGeom>
                <a:avLst/>
                <a:gdLst/>
                <a:ahLst/>
                <a:cxnLst>
                  <a:cxn ang="0">
                    <a:pos x="1008" y="247"/>
                  </a:cxn>
                  <a:cxn ang="0">
                    <a:pos x="570" y="826"/>
                  </a:cxn>
                  <a:cxn ang="0">
                    <a:pos x="0" y="516"/>
                  </a:cxn>
                  <a:cxn ang="0">
                    <a:pos x="440" y="0"/>
                  </a:cxn>
                  <a:cxn ang="0">
                    <a:pos x="1008" y="247"/>
                  </a:cxn>
                  <a:cxn ang="0">
                    <a:pos x="1008" y="247"/>
                  </a:cxn>
                </a:cxnLst>
                <a:rect l="0" t="0" r="r" b="b"/>
                <a:pathLst>
                  <a:path w="1008" h="826">
                    <a:moveTo>
                      <a:pt x="1008" y="247"/>
                    </a:moveTo>
                    <a:lnTo>
                      <a:pt x="570" y="826"/>
                    </a:lnTo>
                    <a:lnTo>
                      <a:pt x="0" y="516"/>
                    </a:lnTo>
                    <a:lnTo>
                      <a:pt x="440" y="0"/>
                    </a:lnTo>
                    <a:lnTo>
                      <a:pt x="1008" y="247"/>
                    </a:lnTo>
                    <a:lnTo>
                      <a:pt x="1008" y="247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3" name="Freeform 10"/>
              <p:cNvSpPr/>
              <p:nvPr/>
            </p:nvSpPr>
            <p:spPr bwMode="auto">
              <a:xfrm>
                <a:off x="3782846" y="2428043"/>
                <a:ext cx="820951" cy="1325373"/>
              </a:xfrm>
              <a:custGeom>
                <a:avLst/>
                <a:gdLst/>
                <a:ahLst/>
                <a:cxnLst>
                  <a:cxn ang="0">
                    <a:pos x="183" y="917"/>
                  </a:cxn>
                  <a:cxn ang="0">
                    <a:pos x="0" y="579"/>
                  </a:cxn>
                  <a:cxn ang="0">
                    <a:pos x="438" y="0"/>
                  </a:cxn>
                  <a:cxn ang="0">
                    <a:pos x="568" y="417"/>
                  </a:cxn>
                  <a:cxn ang="0">
                    <a:pos x="183" y="917"/>
                  </a:cxn>
                </a:cxnLst>
                <a:rect l="0" t="0" r="r" b="b"/>
                <a:pathLst>
                  <a:path w="568" h="917">
                    <a:moveTo>
                      <a:pt x="183" y="917"/>
                    </a:moveTo>
                    <a:lnTo>
                      <a:pt x="0" y="579"/>
                    </a:lnTo>
                    <a:lnTo>
                      <a:pt x="438" y="0"/>
                    </a:lnTo>
                    <a:lnTo>
                      <a:pt x="568" y="417"/>
                    </a:lnTo>
                    <a:lnTo>
                      <a:pt x="183" y="917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4" name="Freeform 11"/>
              <p:cNvSpPr/>
              <p:nvPr/>
            </p:nvSpPr>
            <p:spPr bwMode="auto">
              <a:xfrm>
                <a:off x="2959004" y="2816838"/>
                <a:ext cx="1088339" cy="936578"/>
              </a:xfrm>
              <a:custGeom>
                <a:avLst/>
                <a:gdLst/>
                <a:ahLst/>
                <a:cxnLst>
                  <a:cxn ang="0">
                    <a:pos x="753" y="648"/>
                  </a:cxn>
                  <a:cxn ang="0">
                    <a:pos x="234" y="348"/>
                  </a:cxn>
                  <a:cxn ang="0">
                    <a:pos x="0" y="0"/>
                  </a:cxn>
                  <a:cxn ang="0">
                    <a:pos x="570" y="310"/>
                  </a:cxn>
                  <a:cxn ang="0">
                    <a:pos x="753" y="648"/>
                  </a:cxn>
                </a:cxnLst>
                <a:rect l="0" t="0" r="r" b="b"/>
                <a:pathLst>
                  <a:path w="753" h="648">
                    <a:moveTo>
                      <a:pt x="753" y="648"/>
                    </a:moveTo>
                    <a:lnTo>
                      <a:pt x="234" y="348"/>
                    </a:lnTo>
                    <a:lnTo>
                      <a:pt x="0" y="0"/>
                    </a:lnTo>
                    <a:lnTo>
                      <a:pt x="570" y="310"/>
                    </a:lnTo>
                    <a:lnTo>
                      <a:pt x="753" y="64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71" name="Freeform 101"/>
            <p:cNvSpPr>
              <a:spLocks noEditPoints="1"/>
            </p:cNvSpPr>
            <p:nvPr/>
          </p:nvSpPr>
          <p:spPr bwMode="auto">
            <a:xfrm>
              <a:off x="3462647" y="2418543"/>
              <a:ext cx="447459" cy="413975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3957731" y="2522814"/>
            <a:ext cx="1640459" cy="1852922"/>
            <a:chOff x="3957731" y="2504645"/>
            <a:chExt cx="1640459" cy="1852922"/>
          </a:xfrm>
        </p:grpSpPr>
        <p:grpSp>
          <p:nvGrpSpPr>
            <p:cNvPr id="76" name="Group 34"/>
            <p:cNvGrpSpPr/>
            <p:nvPr/>
          </p:nvGrpSpPr>
          <p:grpSpPr>
            <a:xfrm>
              <a:off x="3957731" y="2504645"/>
              <a:ext cx="1640459" cy="1852922"/>
              <a:chOff x="3957731" y="2504645"/>
              <a:chExt cx="1640459" cy="1852922"/>
            </a:xfrm>
          </p:grpSpPr>
          <p:sp>
            <p:nvSpPr>
              <p:cNvPr id="78" name="Freeform 15"/>
              <p:cNvSpPr>
                <a:spLocks noEditPoints="1"/>
              </p:cNvSpPr>
              <p:nvPr/>
            </p:nvSpPr>
            <p:spPr bwMode="auto">
              <a:xfrm>
                <a:off x="3957731" y="2504645"/>
                <a:ext cx="1623114" cy="1406312"/>
              </a:xfrm>
              <a:custGeom>
                <a:avLst/>
                <a:gdLst/>
                <a:ahLst/>
                <a:cxnLst>
                  <a:cxn ang="0">
                    <a:pos x="703" y="973"/>
                  </a:cxn>
                  <a:cxn ang="0">
                    <a:pos x="0" y="591"/>
                  </a:cxn>
                  <a:cxn ang="0">
                    <a:pos x="443" y="0"/>
                  </a:cxn>
                  <a:cxn ang="0">
                    <a:pos x="1123" y="296"/>
                  </a:cxn>
                  <a:cxn ang="0">
                    <a:pos x="703" y="973"/>
                  </a:cxn>
                  <a:cxn ang="0">
                    <a:pos x="505" y="230"/>
                  </a:cxn>
                  <a:cxn ang="0">
                    <a:pos x="505" y="230"/>
                  </a:cxn>
                  <a:cxn ang="0">
                    <a:pos x="505" y="230"/>
                  </a:cxn>
                  <a:cxn ang="0">
                    <a:pos x="505" y="230"/>
                  </a:cxn>
                  <a:cxn ang="0">
                    <a:pos x="538" y="246"/>
                  </a:cxn>
                  <a:cxn ang="0">
                    <a:pos x="538" y="246"/>
                  </a:cxn>
                  <a:cxn ang="0">
                    <a:pos x="538" y="246"/>
                  </a:cxn>
                  <a:cxn ang="0">
                    <a:pos x="538" y="246"/>
                  </a:cxn>
                </a:cxnLst>
                <a:rect l="0" t="0" r="r" b="b"/>
                <a:pathLst>
                  <a:path w="1123" h="973">
                    <a:moveTo>
                      <a:pt x="703" y="973"/>
                    </a:moveTo>
                    <a:lnTo>
                      <a:pt x="0" y="591"/>
                    </a:lnTo>
                    <a:lnTo>
                      <a:pt x="443" y="0"/>
                    </a:lnTo>
                    <a:lnTo>
                      <a:pt x="1123" y="296"/>
                    </a:lnTo>
                    <a:lnTo>
                      <a:pt x="703" y="973"/>
                    </a:lnTo>
                    <a:close/>
                    <a:moveTo>
                      <a:pt x="505" y="230"/>
                    </a:moveTo>
                    <a:lnTo>
                      <a:pt x="505" y="230"/>
                    </a:lnTo>
                    <a:lnTo>
                      <a:pt x="505" y="230"/>
                    </a:lnTo>
                    <a:lnTo>
                      <a:pt x="505" y="230"/>
                    </a:lnTo>
                    <a:close/>
                    <a:moveTo>
                      <a:pt x="538" y="246"/>
                    </a:moveTo>
                    <a:lnTo>
                      <a:pt x="538" y="246"/>
                    </a:lnTo>
                    <a:lnTo>
                      <a:pt x="538" y="246"/>
                    </a:lnTo>
                    <a:lnTo>
                      <a:pt x="538" y="246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9" name="Freeform 16"/>
              <p:cNvSpPr/>
              <p:nvPr/>
            </p:nvSpPr>
            <p:spPr bwMode="auto">
              <a:xfrm>
                <a:off x="4973804" y="2932465"/>
                <a:ext cx="624386" cy="1425102"/>
              </a:xfrm>
              <a:custGeom>
                <a:avLst/>
                <a:gdLst/>
                <a:ahLst/>
                <a:cxnLst>
                  <a:cxn ang="0">
                    <a:pos x="80" y="986"/>
                  </a:cxn>
                  <a:cxn ang="0">
                    <a:pos x="0" y="677"/>
                  </a:cxn>
                  <a:cxn ang="0">
                    <a:pos x="420" y="0"/>
                  </a:cxn>
                  <a:cxn ang="0">
                    <a:pos x="432" y="383"/>
                  </a:cxn>
                  <a:cxn ang="0">
                    <a:pos x="80" y="986"/>
                  </a:cxn>
                </a:cxnLst>
                <a:rect l="0" t="0" r="r" b="b"/>
                <a:pathLst>
                  <a:path w="432" h="986">
                    <a:moveTo>
                      <a:pt x="80" y="986"/>
                    </a:moveTo>
                    <a:lnTo>
                      <a:pt x="0" y="677"/>
                    </a:lnTo>
                    <a:lnTo>
                      <a:pt x="420" y="0"/>
                    </a:lnTo>
                    <a:lnTo>
                      <a:pt x="432" y="383"/>
                    </a:lnTo>
                    <a:lnTo>
                      <a:pt x="80" y="986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80" name="Freeform 17"/>
              <p:cNvSpPr/>
              <p:nvPr/>
            </p:nvSpPr>
            <p:spPr bwMode="auto">
              <a:xfrm>
                <a:off x="3957731" y="3358840"/>
                <a:ext cx="1131699" cy="998727"/>
              </a:xfrm>
              <a:custGeom>
                <a:avLst/>
                <a:gdLst/>
                <a:ahLst/>
                <a:cxnLst>
                  <a:cxn ang="0">
                    <a:pos x="783" y="691"/>
                  </a:cxn>
                  <a:cxn ang="0">
                    <a:pos x="180" y="341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703" y="382"/>
                  </a:cxn>
                  <a:cxn ang="0">
                    <a:pos x="783" y="691"/>
                  </a:cxn>
                </a:cxnLst>
                <a:rect l="0" t="0" r="r" b="b"/>
                <a:pathLst>
                  <a:path w="783" h="691">
                    <a:moveTo>
                      <a:pt x="783" y="691"/>
                    </a:moveTo>
                    <a:lnTo>
                      <a:pt x="180" y="34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703" y="382"/>
                    </a:lnTo>
                    <a:lnTo>
                      <a:pt x="783" y="691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77" name="Freeform 229"/>
            <p:cNvSpPr>
              <a:spLocks noEditPoints="1"/>
            </p:cNvSpPr>
            <p:nvPr/>
          </p:nvSpPr>
          <p:spPr bwMode="auto">
            <a:xfrm rot="1857977">
              <a:off x="4522630" y="2917080"/>
              <a:ext cx="502096" cy="505510"/>
            </a:xfrm>
            <a:custGeom>
              <a:avLst/>
              <a:gdLst/>
              <a:ahLst/>
              <a:cxnLst>
                <a:cxn ang="0">
                  <a:pos x="68" y="64"/>
                </a:cxn>
                <a:cxn ang="0">
                  <a:pos x="65" y="68"/>
                </a:cxn>
                <a:cxn ang="0">
                  <a:pos x="28" y="68"/>
                </a:cxn>
                <a:cxn ang="0">
                  <a:pos x="25" y="64"/>
                </a:cxn>
                <a:cxn ang="0">
                  <a:pos x="25" y="58"/>
                </a:cxn>
                <a:cxn ang="0">
                  <a:pos x="4" y="58"/>
                </a:cxn>
                <a:cxn ang="0">
                  <a:pos x="0" y="54"/>
                </a:cxn>
                <a:cxn ang="0">
                  <a:pos x="0" y="3"/>
                </a:cxn>
                <a:cxn ang="0">
                  <a:pos x="4" y="0"/>
                </a:cxn>
                <a:cxn ang="0">
                  <a:pos x="45" y="0"/>
                </a:cxn>
                <a:cxn ang="0">
                  <a:pos x="49" y="3"/>
                </a:cxn>
                <a:cxn ang="0">
                  <a:pos x="49" y="16"/>
                </a:cxn>
                <a:cxn ang="0">
                  <a:pos x="50" y="17"/>
                </a:cxn>
                <a:cxn ang="0">
                  <a:pos x="66" y="32"/>
                </a:cxn>
                <a:cxn ang="0">
                  <a:pos x="68" y="39"/>
                </a:cxn>
                <a:cxn ang="0">
                  <a:pos x="68" y="64"/>
                </a:cxn>
                <a:cxn ang="0">
                  <a:pos x="39" y="6"/>
                </a:cxn>
                <a:cxn ang="0">
                  <a:pos x="38" y="5"/>
                </a:cxn>
                <a:cxn ang="0">
                  <a:pos x="11" y="5"/>
                </a:cxn>
                <a:cxn ang="0">
                  <a:pos x="10" y="6"/>
                </a:cxn>
                <a:cxn ang="0">
                  <a:pos x="10" y="8"/>
                </a:cxn>
                <a:cxn ang="0">
                  <a:pos x="11" y="9"/>
                </a:cxn>
                <a:cxn ang="0">
                  <a:pos x="38" y="9"/>
                </a:cxn>
                <a:cxn ang="0">
                  <a:pos x="39" y="8"/>
                </a:cxn>
                <a:cxn ang="0">
                  <a:pos x="39" y="6"/>
                </a:cxn>
                <a:cxn ang="0">
                  <a:pos x="64" y="63"/>
                </a:cxn>
                <a:cxn ang="0">
                  <a:pos x="64" y="39"/>
                </a:cxn>
                <a:cxn ang="0">
                  <a:pos x="48" y="39"/>
                </a:cxn>
                <a:cxn ang="0">
                  <a:pos x="44" y="35"/>
                </a:cxn>
                <a:cxn ang="0">
                  <a:pos x="44" y="19"/>
                </a:cxn>
                <a:cxn ang="0">
                  <a:pos x="30" y="19"/>
                </a:cxn>
                <a:cxn ang="0">
                  <a:pos x="30" y="63"/>
                </a:cxn>
                <a:cxn ang="0">
                  <a:pos x="64" y="63"/>
                </a:cxn>
                <a:cxn ang="0">
                  <a:pos x="60" y="34"/>
                </a:cxn>
                <a:cxn ang="0">
                  <a:pos x="49" y="22"/>
                </a:cxn>
                <a:cxn ang="0">
                  <a:pos x="49" y="34"/>
                </a:cxn>
                <a:cxn ang="0">
                  <a:pos x="60" y="34"/>
                </a:cxn>
              </a:cxnLst>
              <a:rect l="0" t="0" r="r" b="b"/>
              <a:pathLst>
                <a:path w="68" h="68">
                  <a:moveTo>
                    <a:pt x="68" y="64"/>
                  </a:moveTo>
                  <a:cubicBezTo>
                    <a:pt x="68" y="66"/>
                    <a:pt x="67" y="68"/>
                    <a:pt x="65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6" y="68"/>
                    <a:pt x="25" y="66"/>
                    <a:pt x="25" y="64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2" y="58"/>
                    <a:pt x="0" y="56"/>
                    <a:pt x="0" y="5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0"/>
                    <a:pt x="49" y="1"/>
                    <a:pt x="49" y="3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6"/>
                    <a:pt x="50" y="16"/>
                    <a:pt x="50" y="17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7" y="34"/>
                    <a:pt x="68" y="37"/>
                    <a:pt x="68" y="39"/>
                  </a:cubicBezTo>
                  <a:lnTo>
                    <a:pt x="68" y="64"/>
                  </a:lnTo>
                  <a:close/>
                  <a:moveTo>
                    <a:pt x="39" y="6"/>
                  </a:moveTo>
                  <a:cubicBezTo>
                    <a:pt x="39" y="5"/>
                    <a:pt x="39" y="5"/>
                    <a:pt x="38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0" y="5"/>
                    <a:pt x="10" y="6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9"/>
                    <a:pt x="11" y="9"/>
                    <a:pt x="11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9" y="9"/>
                    <a:pt x="39" y="9"/>
                    <a:pt x="39" y="8"/>
                  </a:cubicBezTo>
                  <a:lnTo>
                    <a:pt x="39" y="6"/>
                  </a:lnTo>
                  <a:close/>
                  <a:moveTo>
                    <a:pt x="64" y="63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6" y="39"/>
                    <a:pt x="44" y="37"/>
                    <a:pt x="44" y="35"/>
                  </a:cubicBezTo>
                  <a:cubicBezTo>
                    <a:pt x="44" y="19"/>
                    <a:pt x="44" y="19"/>
                    <a:pt x="44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30" y="63"/>
                    <a:pt x="30" y="63"/>
                    <a:pt x="30" y="63"/>
                  </a:cubicBezTo>
                  <a:lnTo>
                    <a:pt x="64" y="63"/>
                  </a:lnTo>
                  <a:close/>
                  <a:moveTo>
                    <a:pt x="60" y="34"/>
                  </a:moveTo>
                  <a:cubicBezTo>
                    <a:pt x="49" y="22"/>
                    <a:pt x="49" y="22"/>
                    <a:pt x="49" y="22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60" y="3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1"/>
          <p:cNvGrpSpPr/>
          <p:nvPr/>
        </p:nvGrpSpPr>
        <p:grpSpPr>
          <a:xfrm>
            <a:off x="682376" y="1588482"/>
            <a:ext cx="466768" cy="2694307"/>
            <a:chOff x="682376" y="1446648"/>
            <a:chExt cx="466768" cy="2694307"/>
          </a:xfrm>
          <a:effectLst>
            <a:outerShdw blurRad="50800" dir="18900000" sy="23000" kx="-1200000" algn="bl" rotWithShape="0">
              <a:prstClr val="black">
                <a:alpha val="13000"/>
              </a:prstClr>
            </a:outerShdw>
          </a:effectLst>
        </p:grpSpPr>
        <p:sp>
          <p:nvSpPr>
            <p:cNvPr id="65" name="Freeform 355"/>
            <p:cNvSpPr/>
            <p:nvPr/>
          </p:nvSpPr>
          <p:spPr bwMode="auto">
            <a:xfrm>
              <a:off x="682376" y="1451271"/>
              <a:ext cx="466768" cy="2689684"/>
            </a:xfrm>
            <a:custGeom>
              <a:avLst/>
              <a:gdLst/>
              <a:ahLst/>
              <a:cxnLst>
                <a:cxn ang="0">
                  <a:pos x="62" y="17"/>
                </a:cxn>
                <a:cxn ang="0">
                  <a:pos x="31" y="0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0" y="18"/>
                </a:cxn>
                <a:cxn ang="0">
                  <a:pos x="0" y="337"/>
                </a:cxn>
                <a:cxn ang="0">
                  <a:pos x="0" y="337"/>
                </a:cxn>
                <a:cxn ang="0">
                  <a:pos x="0" y="338"/>
                </a:cxn>
                <a:cxn ang="0">
                  <a:pos x="31" y="355"/>
                </a:cxn>
                <a:cxn ang="0">
                  <a:pos x="62" y="338"/>
                </a:cxn>
                <a:cxn ang="0">
                  <a:pos x="62" y="337"/>
                </a:cxn>
                <a:cxn ang="0">
                  <a:pos x="62" y="337"/>
                </a:cxn>
                <a:cxn ang="0">
                  <a:pos x="62" y="18"/>
                </a:cxn>
                <a:cxn ang="0">
                  <a:pos x="62" y="17"/>
                </a:cxn>
              </a:cxnLst>
              <a:rect l="0" t="0" r="r" b="b"/>
              <a:pathLst>
                <a:path w="62" h="355">
                  <a:moveTo>
                    <a:pt x="62" y="17"/>
                  </a:moveTo>
                  <a:cubicBezTo>
                    <a:pt x="62" y="8"/>
                    <a:pt x="48" y="0"/>
                    <a:pt x="31" y="0"/>
                  </a:cubicBezTo>
                  <a:cubicBezTo>
                    <a:pt x="14" y="0"/>
                    <a:pt x="0" y="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0" y="338"/>
                    <a:pt x="0" y="338"/>
                    <a:pt x="0" y="338"/>
                  </a:cubicBezTo>
                  <a:cubicBezTo>
                    <a:pt x="0" y="348"/>
                    <a:pt x="14" y="355"/>
                    <a:pt x="31" y="355"/>
                  </a:cubicBezTo>
                  <a:cubicBezTo>
                    <a:pt x="48" y="355"/>
                    <a:pt x="62" y="348"/>
                    <a:pt x="62" y="338"/>
                  </a:cubicBezTo>
                  <a:cubicBezTo>
                    <a:pt x="62" y="337"/>
                    <a:pt x="62" y="337"/>
                    <a:pt x="62" y="337"/>
                  </a:cubicBezTo>
                  <a:cubicBezTo>
                    <a:pt x="62" y="337"/>
                    <a:pt x="62" y="337"/>
                    <a:pt x="62" y="337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2" y="17"/>
                    <a:pt x="62" y="17"/>
                    <a:pt x="62" y="17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6" name="Oval 356"/>
            <p:cNvSpPr>
              <a:spLocks noChangeArrowheads="1"/>
            </p:cNvSpPr>
            <p:nvPr/>
          </p:nvSpPr>
          <p:spPr bwMode="auto">
            <a:xfrm>
              <a:off x="682376" y="1446648"/>
              <a:ext cx="466768" cy="24955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" name="Group 52"/>
          <p:cNvGrpSpPr/>
          <p:nvPr/>
        </p:nvGrpSpPr>
        <p:grpSpPr>
          <a:xfrm>
            <a:off x="1406075" y="2110564"/>
            <a:ext cx="476011" cy="2172225"/>
            <a:chOff x="1406075" y="1968730"/>
            <a:chExt cx="476011" cy="2172225"/>
          </a:xfrm>
          <a:effectLst>
            <a:outerShdw blurRad="50800" dir="18900000" sy="23000" kx="-1200000" algn="bl" rotWithShape="0">
              <a:prstClr val="black">
                <a:alpha val="13000"/>
              </a:prstClr>
            </a:outerShdw>
          </a:effectLst>
        </p:grpSpPr>
        <p:sp>
          <p:nvSpPr>
            <p:cNvPr id="64" name="Freeform 353"/>
            <p:cNvSpPr/>
            <p:nvPr/>
          </p:nvSpPr>
          <p:spPr bwMode="auto">
            <a:xfrm>
              <a:off x="1406075" y="1973493"/>
              <a:ext cx="476011" cy="2167462"/>
            </a:xfrm>
            <a:custGeom>
              <a:avLst/>
              <a:gdLst/>
              <a:ahLst/>
              <a:cxnLst>
                <a:cxn ang="0">
                  <a:pos x="63" y="18"/>
                </a:cxn>
                <a:cxn ang="0">
                  <a:pos x="31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68"/>
                </a:cxn>
                <a:cxn ang="0">
                  <a:pos x="0" y="268"/>
                </a:cxn>
                <a:cxn ang="0">
                  <a:pos x="0" y="269"/>
                </a:cxn>
                <a:cxn ang="0">
                  <a:pos x="31" y="286"/>
                </a:cxn>
                <a:cxn ang="0">
                  <a:pos x="63" y="269"/>
                </a:cxn>
                <a:cxn ang="0">
                  <a:pos x="63" y="268"/>
                </a:cxn>
                <a:cxn ang="0">
                  <a:pos x="63" y="268"/>
                </a:cxn>
                <a:cxn ang="0">
                  <a:pos x="63" y="18"/>
                </a:cxn>
                <a:cxn ang="0">
                  <a:pos x="63" y="18"/>
                </a:cxn>
              </a:cxnLst>
              <a:rect l="0" t="0" r="r" b="b"/>
              <a:pathLst>
                <a:path w="63" h="286">
                  <a:moveTo>
                    <a:pt x="63" y="18"/>
                  </a:moveTo>
                  <a:cubicBezTo>
                    <a:pt x="63" y="8"/>
                    <a:pt x="49" y="0"/>
                    <a:pt x="31" y="0"/>
                  </a:cubicBezTo>
                  <a:cubicBezTo>
                    <a:pt x="14" y="0"/>
                    <a:pt x="0" y="8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8"/>
                    <a:pt x="0" y="268"/>
                    <a:pt x="0" y="268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0" y="279"/>
                    <a:pt x="14" y="286"/>
                    <a:pt x="31" y="286"/>
                  </a:cubicBezTo>
                  <a:cubicBezTo>
                    <a:pt x="49" y="286"/>
                    <a:pt x="63" y="279"/>
                    <a:pt x="63" y="269"/>
                  </a:cubicBezTo>
                  <a:cubicBezTo>
                    <a:pt x="63" y="268"/>
                    <a:pt x="63" y="268"/>
                    <a:pt x="63" y="268"/>
                  </a:cubicBezTo>
                  <a:cubicBezTo>
                    <a:pt x="63" y="268"/>
                    <a:pt x="63" y="268"/>
                    <a:pt x="63" y="26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3" y="18"/>
                    <a:pt x="63" y="1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" name="Oval 354"/>
            <p:cNvSpPr>
              <a:spLocks noChangeArrowheads="1"/>
            </p:cNvSpPr>
            <p:nvPr/>
          </p:nvSpPr>
          <p:spPr bwMode="auto">
            <a:xfrm>
              <a:off x="1412127" y="1968730"/>
              <a:ext cx="463907" cy="24955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18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67335"/>
            <a:ext cx="5638800" cy="795655"/>
          </a:xfrm>
        </p:spPr>
        <p:txBody>
          <a:bodyPr/>
          <a:lstStyle/>
          <a:p>
            <a:pPr algn="ctr"/>
            <a:r>
              <a:rPr lang="en-US" sz="4000" dirty="0" smtClean="0"/>
              <a:t>2.可行性分析的前提</a:t>
            </a:r>
          </a:p>
        </p:txBody>
      </p:sp>
      <p:grpSp>
        <p:nvGrpSpPr>
          <p:cNvPr id="7" name="Group 53"/>
          <p:cNvGrpSpPr/>
          <p:nvPr/>
        </p:nvGrpSpPr>
        <p:grpSpPr>
          <a:xfrm>
            <a:off x="2142818" y="2632930"/>
            <a:ext cx="466768" cy="1649859"/>
            <a:chOff x="2142818" y="2491096"/>
            <a:chExt cx="466768" cy="1649859"/>
          </a:xfrm>
          <a:effectLst>
            <a:outerShdw blurRad="50800" dir="18900000" sy="23000" kx="-1200000" algn="bl" rotWithShape="0">
              <a:prstClr val="black">
                <a:alpha val="13000"/>
              </a:prstClr>
            </a:outerShdw>
          </a:effectLst>
        </p:grpSpPr>
        <p:sp>
          <p:nvSpPr>
            <p:cNvPr id="63" name="Freeform 351"/>
            <p:cNvSpPr/>
            <p:nvPr/>
          </p:nvSpPr>
          <p:spPr bwMode="auto">
            <a:xfrm>
              <a:off x="2142818" y="2491096"/>
              <a:ext cx="466768" cy="1649859"/>
            </a:xfrm>
            <a:custGeom>
              <a:avLst/>
              <a:gdLst/>
              <a:ahLst/>
              <a:cxnLst>
                <a:cxn ang="0">
                  <a:pos x="62" y="17"/>
                </a:cxn>
                <a:cxn ang="0">
                  <a:pos x="31" y="0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0" y="200"/>
                </a:cxn>
                <a:cxn ang="0">
                  <a:pos x="0" y="200"/>
                </a:cxn>
                <a:cxn ang="0">
                  <a:pos x="0" y="201"/>
                </a:cxn>
                <a:cxn ang="0">
                  <a:pos x="31" y="218"/>
                </a:cxn>
                <a:cxn ang="0">
                  <a:pos x="62" y="201"/>
                </a:cxn>
                <a:cxn ang="0">
                  <a:pos x="62" y="200"/>
                </a:cxn>
                <a:cxn ang="0">
                  <a:pos x="62" y="200"/>
                </a:cxn>
                <a:cxn ang="0">
                  <a:pos x="62" y="17"/>
                </a:cxn>
                <a:cxn ang="0">
                  <a:pos x="62" y="17"/>
                </a:cxn>
              </a:cxnLst>
              <a:rect l="0" t="0" r="r" b="b"/>
              <a:pathLst>
                <a:path w="62" h="218">
                  <a:moveTo>
                    <a:pt x="62" y="17"/>
                  </a:moveTo>
                  <a:cubicBezTo>
                    <a:pt x="62" y="7"/>
                    <a:pt x="48" y="0"/>
                    <a:pt x="31" y="0"/>
                  </a:cubicBezTo>
                  <a:cubicBezTo>
                    <a:pt x="14" y="0"/>
                    <a:pt x="0" y="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0" y="211"/>
                    <a:pt x="14" y="218"/>
                    <a:pt x="31" y="218"/>
                  </a:cubicBezTo>
                  <a:cubicBezTo>
                    <a:pt x="48" y="218"/>
                    <a:pt x="62" y="211"/>
                    <a:pt x="62" y="201"/>
                  </a:cubicBezTo>
                  <a:cubicBezTo>
                    <a:pt x="62" y="200"/>
                    <a:pt x="62" y="200"/>
                    <a:pt x="62" y="200"/>
                  </a:cubicBezTo>
                  <a:cubicBezTo>
                    <a:pt x="62" y="200"/>
                    <a:pt x="62" y="200"/>
                    <a:pt x="62" y="200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2" y="17"/>
                    <a:pt x="62" y="17"/>
                    <a:pt x="62" y="1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Oval 352"/>
            <p:cNvSpPr>
              <a:spLocks noChangeArrowheads="1"/>
            </p:cNvSpPr>
            <p:nvPr/>
          </p:nvSpPr>
          <p:spPr bwMode="auto">
            <a:xfrm>
              <a:off x="2142818" y="2491096"/>
              <a:ext cx="466768" cy="240315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1" name="Freeform 65"/>
          <p:cNvSpPr>
            <a:spLocks noEditPoints="1"/>
          </p:cNvSpPr>
          <p:nvPr/>
        </p:nvSpPr>
        <p:spPr bwMode="auto">
          <a:xfrm>
            <a:off x="784951" y="2792502"/>
            <a:ext cx="261619" cy="290891"/>
          </a:xfrm>
          <a:custGeom>
            <a:avLst/>
            <a:gdLst/>
            <a:ahLst/>
            <a:cxnLst>
              <a:cxn ang="0">
                <a:pos x="151" y="125"/>
              </a:cxn>
              <a:cxn ang="0">
                <a:pos x="144" y="120"/>
              </a:cxn>
              <a:cxn ang="0">
                <a:pos x="107" y="104"/>
              </a:cxn>
              <a:cxn ang="0">
                <a:pos x="105" y="102"/>
              </a:cxn>
              <a:cxn ang="0">
                <a:pos x="102" y="95"/>
              </a:cxn>
              <a:cxn ang="0">
                <a:pos x="100" y="91"/>
              </a:cxn>
              <a:cxn ang="0">
                <a:pos x="99" y="89"/>
              </a:cxn>
              <a:cxn ang="0">
                <a:pos x="102" y="73"/>
              </a:cxn>
              <a:cxn ang="0">
                <a:pos x="102" y="72"/>
              </a:cxn>
              <a:cxn ang="0">
                <a:pos x="108" y="57"/>
              </a:cxn>
              <a:cxn ang="0">
                <a:pos x="108" y="57"/>
              </a:cxn>
              <a:cxn ang="0">
                <a:pos x="109" y="47"/>
              </a:cxn>
              <a:cxn ang="0">
                <a:pos x="108" y="45"/>
              </a:cxn>
              <a:cxn ang="0">
                <a:pos x="106" y="42"/>
              </a:cxn>
              <a:cxn ang="0">
                <a:pos x="106" y="27"/>
              </a:cxn>
              <a:cxn ang="0">
                <a:pos x="102" y="17"/>
              </a:cxn>
              <a:cxn ang="0">
                <a:pos x="97" y="13"/>
              </a:cxn>
              <a:cxn ang="0">
                <a:pos x="97" y="13"/>
              </a:cxn>
              <a:cxn ang="0">
                <a:pos x="95" y="6"/>
              </a:cxn>
              <a:cxn ang="0">
                <a:pos x="99" y="4"/>
              </a:cxn>
              <a:cxn ang="0">
                <a:pos x="83" y="3"/>
              </a:cxn>
              <a:cxn ang="0">
                <a:pos x="82" y="3"/>
              </a:cxn>
              <a:cxn ang="0">
                <a:pos x="79" y="4"/>
              </a:cxn>
              <a:cxn ang="0">
                <a:pos x="59" y="13"/>
              </a:cxn>
              <a:cxn ang="0">
                <a:pos x="51" y="25"/>
              </a:cxn>
              <a:cxn ang="0">
                <a:pos x="51" y="34"/>
              </a:cxn>
              <a:cxn ang="0">
                <a:pos x="51" y="42"/>
              </a:cxn>
              <a:cxn ang="0">
                <a:pos x="50" y="44"/>
              </a:cxn>
              <a:cxn ang="0">
                <a:pos x="48" y="48"/>
              </a:cxn>
              <a:cxn ang="0">
                <a:pos x="49" y="51"/>
              </a:cxn>
              <a:cxn ang="0">
                <a:pos x="51" y="59"/>
              </a:cxn>
              <a:cxn ang="0">
                <a:pos x="53" y="66"/>
              </a:cxn>
              <a:cxn ang="0">
                <a:pos x="58" y="77"/>
              </a:cxn>
              <a:cxn ang="0">
                <a:pos x="59" y="79"/>
              </a:cxn>
              <a:cxn ang="0">
                <a:pos x="58" y="89"/>
              </a:cxn>
              <a:cxn ang="0">
                <a:pos x="57" y="91"/>
              </a:cxn>
              <a:cxn ang="0">
                <a:pos x="54" y="95"/>
              </a:cxn>
              <a:cxn ang="0">
                <a:pos x="51" y="102"/>
              </a:cxn>
              <a:cxn ang="0">
                <a:pos x="50" y="103"/>
              </a:cxn>
              <a:cxn ang="0">
                <a:pos x="38" y="108"/>
              </a:cxn>
              <a:cxn ang="0">
                <a:pos x="25" y="114"/>
              </a:cxn>
              <a:cxn ang="0">
                <a:pos x="13" y="120"/>
              </a:cxn>
              <a:cxn ang="0">
                <a:pos x="6" y="125"/>
              </a:cxn>
              <a:cxn ang="0">
                <a:pos x="0" y="149"/>
              </a:cxn>
              <a:cxn ang="0">
                <a:pos x="61" y="170"/>
              </a:cxn>
              <a:cxn ang="0">
                <a:pos x="61" y="170"/>
              </a:cxn>
              <a:cxn ang="0">
                <a:pos x="90" y="171"/>
              </a:cxn>
              <a:cxn ang="0">
                <a:pos x="97" y="169"/>
              </a:cxn>
              <a:cxn ang="0">
                <a:pos x="157" y="149"/>
              </a:cxn>
              <a:cxn ang="0">
                <a:pos x="151" y="125"/>
              </a:cxn>
              <a:cxn ang="0">
                <a:pos x="62" y="158"/>
              </a:cxn>
              <a:cxn ang="0">
                <a:pos x="62" y="157"/>
              </a:cxn>
              <a:cxn ang="0">
                <a:pos x="62" y="157"/>
              </a:cxn>
              <a:cxn ang="0">
                <a:pos x="62" y="158"/>
              </a:cxn>
            </a:cxnLst>
            <a:rect l="0" t="0" r="r" b="b"/>
            <a:pathLst>
              <a:path w="157" h="175">
                <a:moveTo>
                  <a:pt x="151" y="125"/>
                </a:moveTo>
                <a:cubicBezTo>
                  <a:pt x="149" y="123"/>
                  <a:pt x="147" y="121"/>
                  <a:pt x="144" y="120"/>
                </a:cubicBezTo>
                <a:cubicBezTo>
                  <a:pt x="132" y="114"/>
                  <a:pt x="120" y="109"/>
                  <a:pt x="107" y="104"/>
                </a:cubicBezTo>
                <a:cubicBezTo>
                  <a:pt x="106" y="103"/>
                  <a:pt x="105" y="103"/>
                  <a:pt x="105" y="102"/>
                </a:cubicBezTo>
                <a:cubicBezTo>
                  <a:pt x="104" y="99"/>
                  <a:pt x="103" y="97"/>
                  <a:pt x="102" y="95"/>
                </a:cubicBezTo>
                <a:cubicBezTo>
                  <a:pt x="102" y="93"/>
                  <a:pt x="101" y="92"/>
                  <a:pt x="100" y="91"/>
                </a:cubicBezTo>
                <a:cubicBezTo>
                  <a:pt x="99" y="91"/>
                  <a:pt x="99" y="90"/>
                  <a:pt x="99" y="89"/>
                </a:cubicBezTo>
                <a:cubicBezTo>
                  <a:pt x="99" y="84"/>
                  <a:pt x="97" y="78"/>
                  <a:pt x="102" y="73"/>
                </a:cubicBezTo>
                <a:cubicBezTo>
                  <a:pt x="102" y="73"/>
                  <a:pt x="102" y="73"/>
                  <a:pt x="102" y="72"/>
                </a:cubicBezTo>
                <a:cubicBezTo>
                  <a:pt x="104" y="68"/>
                  <a:pt x="105" y="62"/>
                  <a:pt x="108" y="57"/>
                </a:cubicBezTo>
                <a:cubicBezTo>
                  <a:pt x="108" y="57"/>
                  <a:pt x="108" y="57"/>
                  <a:pt x="108" y="57"/>
                </a:cubicBezTo>
                <a:cubicBezTo>
                  <a:pt x="108" y="54"/>
                  <a:pt x="108" y="50"/>
                  <a:pt x="109" y="47"/>
                </a:cubicBezTo>
                <a:cubicBezTo>
                  <a:pt x="109" y="46"/>
                  <a:pt x="108" y="46"/>
                  <a:pt x="108" y="45"/>
                </a:cubicBezTo>
                <a:cubicBezTo>
                  <a:pt x="106" y="45"/>
                  <a:pt x="106" y="43"/>
                  <a:pt x="106" y="42"/>
                </a:cubicBezTo>
                <a:cubicBezTo>
                  <a:pt x="106" y="35"/>
                  <a:pt x="106" y="34"/>
                  <a:pt x="106" y="27"/>
                </a:cubicBezTo>
                <a:cubicBezTo>
                  <a:pt x="106" y="24"/>
                  <a:pt x="105" y="20"/>
                  <a:pt x="102" y="17"/>
                </a:cubicBezTo>
                <a:cubicBezTo>
                  <a:pt x="100" y="16"/>
                  <a:pt x="99" y="14"/>
                  <a:pt x="97" y="13"/>
                </a:cubicBez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2" y="9"/>
                  <a:pt x="95" y="6"/>
                </a:cubicBezTo>
                <a:cubicBezTo>
                  <a:pt x="96" y="4"/>
                  <a:pt x="99" y="4"/>
                  <a:pt x="99" y="4"/>
                </a:cubicBezTo>
                <a:cubicBezTo>
                  <a:pt x="99" y="4"/>
                  <a:pt x="95" y="0"/>
                  <a:pt x="83" y="3"/>
                </a:cubicBezTo>
                <a:cubicBezTo>
                  <a:pt x="82" y="3"/>
                  <a:pt x="82" y="3"/>
                  <a:pt x="82" y="3"/>
                </a:cubicBezTo>
                <a:cubicBezTo>
                  <a:pt x="81" y="3"/>
                  <a:pt x="80" y="4"/>
                  <a:pt x="79" y="4"/>
                </a:cubicBezTo>
                <a:cubicBezTo>
                  <a:pt x="72" y="6"/>
                  <a:pt x="65" y="8"/>
                  <a:pt x="59" y="13"/>
                </a:cubicBezTo>
                <a:cubicBezTo>
                  <a:pt x="55" y="16"/>
                  <a:pt x="52" y="20"/>
                  <a:pt x="51" y="25"/>
                </a:cubicBezTo>
                <a:cubicBezTo>
                  <a:pt x="51" y="28"/>
                  <a:pt x="51" y="31"/>
                  <a:pt x="51" y="34"/>
                </a:cubicBezTo>
                <a:cubicBezTo>
                  <a:pt x="51" y="38"/>
                  <a:pt x="51" y="37"/>
                  <a:pt x="51" y="42"/>
                </a:cubicBezTo>
                <a:cubicBezTo>
                  <a:pt x="51" y="43"/>
                  <a:pt x="51" y="44"/>
                  <a:pt x="50" y="44"/>
                </a:cubicBezTo>
                <a:cubicBezTo>
                  <a:pt x="48" y="45"/>
                  <a:pt x="48" y="46"/>
                  <a:pt x="48" y="48"/>
                </a:cubicBezTo>
                <a:cubicBezTo>
                  <a:pt x="49" y="49"/>
                  <a:pt x="48" y="50"/>
                  <a:pt x="49" y="51"/>
                </a:cubicBezTo>
                <a:cubicBezTo>
                  <a:pt x="49" y="54"/>
                  <a:pt x="50" y="57"/>
                  <a:pt x="51" y="59"/>
                </a:cubicBezTo>
                <a:cubicBezTo>
                  <a:pt x="51" y="62"/>
                  <a:pt x="53" y="64"/>
                  <a:pt x="53" y="66"/>
                </a:cubicBezTo>
                <a:cubicBezTo>
                  <a:pt x="54" y="70"/>
                  <a:pt x="55" y="74"/>
                  <a:pt x="58" y="77"/>
                </a:cubicBezTo>
                <a:cubicBezTo>
                  <a:pt x="59" y="78"/>
                  <a:pt x="59" y="79"/>
                  <a:pt x="59" y="79"/>
                </a:cubicBezTo>
                <a:cubicBezTo>
                  <a:pt x="59" y="83"/>
                  <a:pt x="58" y="86"/>
                  <a:pt x="58" y="89"/>
                </a:cubicBezTo>
                <a:cubicBezTo>
                  <a:pt x="58" y="90"/>
                  <a:pt x="57" y="91"/>
                  <a:pt x="57" y="91"/>
                </a:cubicBezTo>
                <a:cubicBezTo>
                  <a:pt x="54" y="91"/>
                  <a:pt x="54" y="93"/>
                  <a:pt x="54" y="95"/>
                </a:cubicBezTo>
                <a:cubicBezTo>
                  <a:pt x="53" y="97"/>
                  <a:pt x="52" y="99"/>
                  <a:pt x="51" y="102"/>
                </a:cubicBezTo>
                <a:cubicBezTo>
                  <a:pt x="51" y="102"/>
                  <a:pt x="50" y="103"/>
                  <a:pt x="50" y="103"/>
                </a:cubicBezTo>
                <a:cubicBezTo>
                  <a:pt x="46" y="105"/>
                  <a:pt x="42" y="107"/>
                  <a:pt x="38" y="108"/>
                </a:cubicBezTo>
                <a:cubicBezTo>
                  <a:pt x="33" y="110"/>
                  <a:pt x="29" y="112"/>
                  <a:pt x="25" y="114"/>
                </a:cubicBezTo>
                <a:cubicBezTo>
                  <a:pt x="21" y="116"/>
                  <a:pt x="17" y="118"/>
                  <a:pt x="13" y="120"/>
                </a:cubicBezTo>
                <a:cubicBezTo>
                  <a:pt x="10" y="122"/>
                  <a:pt x="8" y="123"/>
                  <a:pt x="6" y="125"/>
                </a:cubicBezTo>
                <a:cubicBezTo>
                  <a:pt x="0" y="149"/>
                  <a:pt x="0" y="149"/>
                  <a:pt x="0" y="149"/>
                </a:cubicBezTo>
                <a:cubicBezTo>
                  <a:pt x="24" y="149"/>
                  <a:pt x="39" y="165"/>
                  <a:pt x="61" y="170"/>
                </a:cubicBezTo>
                <a:cubicBezTo>
                  <a:pt x="61" y="170"/>
                  <a:pt x="61" y="170"/>
                  <a:pt x="61" y="170"/>
                </a:cubicBezTo>
                <a:cubicBezTo>
                  <a:pt x="61" y="170"/>
                  <a:pt x="77" y="175"/>
                  <a:pt x="90" y="171"/>
                </a:cubicBezTo>
                <a:cubicBezTo>
                  <a:pt x="93" y="171"/>
                  <a:pt x="95" y="170"/>
                  <a:pt x="97" y="169"/>
                </a:cubicBezTo>
                <a:cubicBezTo>
                  <a:pt x="117" y="162"/>
                  <a:pt x="143" y="149"/>
                  <a:pt x="157" y="149"/>
                </a:cubicBezTo>
                <a:lnTo>
                  <a:pt x="151" y="125"/>
                </a:lnTo>
                <a:close/>
                <a:moveTo>
                  <a:pt x="62" y="158"/>
                </a:moveTo>
                <a:cubicBezTo>
                  <a:pt x="62" y="157"/>
                  <a:pt x="62" y="157"/>
                  <a:pt x="62" y="157"/>
                </a:cubicBezTo>
                <a:cubicBezTo>
                  <a:pt x="62" y="157"/>
                  <a:pt x="62" y="157"/>
                  <a:pt x="62" y="157"/>
                </a:cubicBezTo>
                <a:lnTo>
                  <a:pt x="62" y="15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2" name="Group 55"/>
          <p:cNvGrpSpPr/>
          <p:nvPr/>
        </p:nvGrpSpPr>
        <p:grpSpPr>
          <a:xfrm>
            <a:off x="2843627" y="3039617"/>
            <a:ext cx="466768" cy="1243172"/>
            <a:chOff x="2843627" y="2897783"/>
            <a:chExt cx="466768" cy="1243172"/>
          </a:xfrm>
          <a:effectLst>
            <a:outerShdw blurRad="50800" dir="18900000" sy="23000" kx="-1200000" algn="bl" rotWithShape="0">
              <a:prstClr val="black">
                <a:alpha val="13000"/>
              </a:prstClr>
            </a:outerShdw>
          </a:effectLst>
        </p:grpSpPr>
        <p:sp>
          <p:nvSpPr>
            <p:cNvPr id="57" name="Freeform 349"/>
            <p:cNvSpPr/>
            <p:nvPr/>
          </p:nvSpPr>
          <p:spPr bwMode="auto">
            <a:xfrm>
              <a:off x="2843627" y="2897783"/>
              <a:ext cx="466768" cy="1243172"/>
            </a:xfrm>
            <a:custGeom>
              <a:avLst/>
              <a:gdLst/>
              <a:ahLst/>
              <a:cxnLst>
                <a:cxn ang="0">
                  <a:pos x="62" y="17"/>
                </a:cxn>
                <a:cxn ang="0">
                  <a:pos x="31" y="0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0" y="146"/>
                </a:cxn>
                <a:cxn ang="0">
                  <a:pos x="0" y="146"/>
                </a:cxn>
                <a:cxn ang="0">
                  <a:pos x="0" y="147"/>
                </a:cxn>
                <a:cxn ang="0">
                  <a:pos x="31" y="164"/>
                </a:cxn>
                <a:cxn ang="0">
                  <a:pos x="62" y="147"/>
                </a:cxn>
                <a:cxn ang="0">
                  <a:pos x="62" y="146"/>
                </a:cxn>
                <a:cxn ang="0">
                  <a:pos x="62" y="146"/>
                </a:cxn>
                <a:cxn ang="0">
                  <a:pos x="62" y="17"/>
                </a:cxn>
                <a:cxn ang="0">
                  <a:pos x="62" y="17"/>
                </a:cxn>
              </a:cxnLst>
              <a:rect l="0" t="0" r="r" b="b"/>
              <a:pathLst>
                <a:path w="62" h="164">
                  <a:moveTo>
                    <a:pt x="62" y="17"/>
                  </a:moveTo>
                  <a:cubicBezTo>
                    <a:pt x="62" y="7"/>
                    <a:pt x="48" y="0"/>
                    <a:pt x="31" y="0"/>
                  </a:cubicBezTo>
                  <a:cubicBezTo>
                    <a:pt x="14" y="0"/>
                    <a:pt x="0" y="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57"/>
                    <a:pt x="14" y="164"/>
                    <a:pt x="31" y="164"/>
                  </a:cubicBezTo>
                  <a:cubicBezTo>
                    <a:pt x="48" y="164"/>
                    <a:pt x="62" y="157"/>
                    <a:pt x="62" y="147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2" y="17"/>
                    <a:pt x="62" y="17"/>
                    <a:pt x="62" y="17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" name="Oval 350"/>
            <p:cNvSpPr>
              <a:spLocks noChangeArrowheads="1"/>
            </p:cNvSpPr>
            <p:nvPr/>
          </p:nvSpPr>
          <p:spPr bwMode="auto">
            <a:xfrm>
              <a:off x="2843627" y="2897783"/>
              <a:ext cx="466768" cy="244938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3453765" y="1411605"/>
            <a:ext cx="556768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 smtClean="0">
              <a:solidFill>
                <a:schemeClr val="accent1"/>
              </a:solidFill>
            </a:endParaRPr>
          </a:p>
          <a:p>
            <a:r>
              <a:rPr lang="en-US" sz="3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2.1项目的要求</a:t>
            </a:r>
          </a:p>
          <a:p>
            <a:r>
              <a:rPr lang="en-US" sz="3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2.2项目的目标</a:t>
            </a:r>
          </a:p>
          <a:p>
            <a:r>
              <a:rPr lang="en-US" sz="3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2.3项目的环境、条件、假定和限制</a:t>
            </a:r>
          </a:p>
          <a:p>
            <a:r>
              <a:rPr lang="en-US" sz="36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2.4进行可行性分析的方法</a:t>
            </a:r>
          </a:p>
        </p:txBody>
      </p:sp>
      <p:sp>
        <p:nvSpPr>
          <p:cNvPr id="78" name="Freeform 63"/>
          <p:cNvSpPr>
            <a:spLocks noEditPoints="1"/>
          </p:cNvSpPr>
          <p:nvPr/>
        </p:nvSpPr>
        <p:spPr bwMode="auto">
          <a:xfrm>
            <a:off x="1509936" y="3099045"/>
            <a:ext cx="268288" cy="195263"/>
          </a:xfrm>
          <a:custGeom>
            <a:avLst/>
            <a:gdLst/>
            <a:ahLst/>
            <a:cxnLst>
              <a:cxn ang="0">
                <a:pos x="62" y="57"/>
              </a:cxn>
              <a:cxn ang="0">
                <a:pos x="18" y="57"/>
              </a:cxn>
              <a:cxn ang="0">
                <a:pos x="0" y="39"/>
              </a:cxn>
              <a:cxn ang="0">
                <a:pos x="11" y="23"/>
              </a:cxn>
              <a:cxn ang="0">
                <a:pos x="11" y="21"/>
              </a:cxn>
              <a:cxn ang="0">
                <a:pos x="31" y="0"/>
              </a:cxn>
              <a:cxn ang="0">
                <a:pos x="50" y="13"/>
              </a:cxn>
              <a:cxn ang="0">
                <a:pos x="57" y="11"/>
              </a:cxn>
              <a:cxn ang="0">
                <a:pos x="67" y="21"/>
              </a:cxn>
              <a:cxn ang="0">
                <a:pos x="66" y="27"/>
              </a:cxn>
              <a:cxn ang="0">
                <a:pos x="78" y="42"/>
              </a:cxn>
              <a:cxn ang="0">
                <a:pos x="62" y="57"/>
              </a:cxn>
              <a:cxn ang="0">
                <a:pos x="51" y="31"/>
              </a:cxn>
              <a:cxn ang="0">
                <a:pos x="42" y="31"/>
              </a:cxn>
              <a:cxn ang="0">
                <a:pos x="42" y="17"/>
              </a:cxn>
              <a:cxn ang="0">
                <a:pos x="40" y="16"/>
              </a:cxn>
              <a:cxn ang="0">
                <a:pos x="33" y="16"/>
              </a:cxn>
              <a:cxn ang="0">
                <a:pos x="31" y="17"/>
              </a:cxn>
              <a:cxn ang="0">
                <a:pos x="31" y="31"/>
              </a:cxn>
              <a:cxn ang="0">
                <a:pos x="22" y="31"/>
              </a:cxn>
              <a:cxn ang="0">
                <a:pos x="21" y="33"/>
              </a:cxn>
              <a:cxn ang="0">
                <a:pos x="21" y="34"/>
              </a:cxn>
              <a:cxn ang="0">
                <a:pos x="36" y="48"/>
              </a:cxn>
              <a:cxn ang="0">
                <a:pos x="36" y="48"/>
              </a:cxn>
              <a:cxn ang="0">
                <a:pos x="37" y="48"/>
              </a:cxn>
              <a:cxn ang="0">
                <a:pos x="51" y="34"/>
              </a:cxn>
              <a:cxn ang="0">
                <a:pos x="52" y="33"/>
              </a:cxn>
              <a:cxn ang="0">
                <a:pos x="51" y="31"/>
              </a:cxn>
            </a:cxnLst>
            <a:rect l="0" t="0" r="r" b="b"/>
            <a:pathLst>
              <a:path w="78" h="57">
                <a:moveTo>
                  <a:pt x="62" y="57"/>
                </a:moveTo>
                <a:cubicBezTo>
                  <a:pt x="18" y="57"/>
                  <a:pt x="18" y="57"/>
                  <a:pt x="18" y="57"/>
                </a:cubicBezTo>
                <a:cubicBezTo>
                  <a:pt x="9" y="57"/>
                  <a:pt x="0" y="49"/>
                  <a:pt x="0" y="39"/>
                </a:cubicBezTo>
                <a:cubicBezTo>
                  <a:pt x="0" y="32"/>
                  <a:pt x="5" y="26"/>
                  <a:pt x="11" y="23"/>
                </a:cubicBezTo>
                <a:cubicBezTo>
                  <a:pt x="11" y="22"/>
                  <a:pt x="11" y="22"/>
                  <a:pt x="11" y="21"/>
                </a:cubicBezTo>
                <a:cubicBezTo>
                  <a:pt x="11" y="10"/>
                  <a:pt x="20" y="0"/>
                  <a:pt x="31" y="0"/>
                </a:cubicBezTo>
                <a:cubicBezTo>
                  <a:pt x="40" y="0"/>
                  <a:pt x="47" y="6"/>
                  <a:pt x="50" y="13"/>
                </a:cubicBezTo>
                <a:cubicBezTo>
                  <a:pt x="52" y="12"/>
                  <a:pt x="55" y="11"/>
                  <a:pt x="57" y="11"/>
                </a:cubicBezTo>
                <a:cubicBezTo>
                  <a:pt x="63" y="11"/>
                  <a:pt x="67" y="15"/>
                  <a:pt x="67" y="21"/>
                </a:cubicBezTo>
                <a:cubicBezTo>
                  <a:pt x="67" y="23"/>
                  <a:pt x="67" y="25"/>
                  <a:pt x="66" y="27"/>
                </a:cubicBezTo>
                <a:cubicBezTo>
                  <a:pt x="73" y="28"/>
                  <a:pt x="78" y="34"/>
                  <a:pt x="78" y="42"/>
                </a:cubicBezTo>
                <a:cubicBezTo>
                  <a:pt x="78" y="50"/>
                  <a:pt x="71" y="57"/>
                  <a:pt x="62" y="57"/>
                </a:cubicBezTo>
                <a:close/>
                <a:moveTo>
                  <a:pt x="51" y="31"/>
                </a:moveTo>
                <a:cubicBezTo>
                  <a:pt x="42" y="31"/>
                  <a:pt x="42" y="31"/>
                  <a:pt x="42" y="31"/>
                </a:cubicBezTo>
                <a:cubicBezTo>
                  <a:pt x="42" y="17"/>
                  <a:pt x="42" y="17"/>
                  <a:pt x="42" y="17"/>
                </a:cubicBezTo>
                <a:cubicBezTo>
                  <a:pt x="42" y="16"/>
                  <a:pt x="41" y="16"/>
                  <a:pt x="40" y="16"/>
                </a:cubicBezTo>
                <a:cubicBezTo>
                  <a:pt x="33" y="16"/>
                  <a:pt x="33" y="16"/>
                  <a:pt x="33" y="16"/>
                </a:cubicBezTo>
                <a:cubicBezTo>
                  <a:pt x="32" y="16"/>
                  <a:pt x="31" y="16"/>
                  <a:pt x="31" y="17"/>
                </a:cubicBezTo>
                <a:cubicBezTo>
                  <a:pt x="31" y="31"/>
                  <a:pt x="31" y="31"/>
                  <a:pt x="31" y="31"/>
                </a:cubicBezTo>
                <a:cubicBezTo>
                  <a:pt x="22" y="31"/>
                  <a:pt x="22" y="31"/>
                  <a:pt x="22" y="31"/>
                </a:cubicBezTo>
                <a:cubicBezTo>
                  <a:pt x="22" y="31"/>
                  <a:pt x="21" y="32"/>
                  <a:pt x="21" y="33"/>
                </a:cubicBezTo>
                <a:cubicBezTo>
                  <a:pt x="21" y="33"/>
                  <a:pt x="21" y="33"/>
                  <a:pt x="21" y="34"/>
                </a:cubicBezTo>
                <a:cubicBezTo>
                  <a:pt x="36" y="48"/>
                  <a:pt x="36" y="48"/>
                  <a:pt x="36" y="48"/>
                </a:cubicBezTo>
                <a:cubicBezTo>
                  <a:pt x="36" y="48"/>
                  <a:pt x="36" y="48"/>
                  <a:pt x="36" y="48"/>
                </a:cubicBezTo>
                <a:cubicBezTo>
                  <a:pt x="37" y="48"/>
                  <a:pt x="37" y="48"/>
                  <a:pt x="37" y="48"/>
                </a:cubicBezTo>
                <a:cubicBezTo>
                  <a:pt x="51" y="34"/>
                  <a:pt x="51" y="34"/>
                  <a:pt x="51" y="34"/>
                </a:cubicBezTo>
                <a:cubicBezTo>
                  <a:pt x="52" y="33"/>
                  <a:pt x="52" y="33"/>
                  <a:pt x="52" y="33"/>
                </a:cubicBezTo>
                <a:cubicBezTo>
                  <a:pt x="52" y="32"/>
                  <a:pt x="51" y="31"/>
                  <a:pt x="51" y="3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81" name="Freeform 12"/>
          <p:cNvSpPr>
            <a:spLocks noEditPoints="1"/>
          </p:cNvSpPr>
          <p:nvPr/>
        </p:nvSpPr>
        <p:spPr bwMode="auto">
          <a:xfrm>
            <a:off x="2252377" y="3334034"/>
            <a:ext cx="247650" cy="247650"/>
          </a:xfrm>
          <a:custGeom>
            <a:avLst/>
            <a:gdLst/>
            <a:ahLst/>
            <a:cxnLst>
              <a:cxn ang="0">
                <a:pos x="72" y="36"/>
              </a:cxn>
              <a:cxn ang="0">
                <a:pos x="36" y="72"/>
              </a:cxn>
              <a:cxn ang="0">
                <a:pos x="0" y="36"/>
              </a:cxn>
              <a:cxn ang="0">
                <a:pos x="36" y="0"/>
              </a:cxn>
              <a:cxn ang="0">
                <a:pos x="72" y="36"/>
              </a:cxn>
              <a:cxn ang="0">
                <a:pos x="16" y="43"/>
              </a:cxn>
              <a:cxn ang="0">
                <a:pos x="15" y="36"/>
              </a:cxn>
              <a:cxn ang="0">
                <a:pos x="16" y="30"/>
              </a:cxn>
              <a:cxn ang="0">
                <a:pos x="9" y="22"/>
              </a:cxn>
              <a:cxn ang="0">
                <a:pos x="5" y="36"/>
              </a:cxn>
              <a:cxn ang="0">
                <a:pos x="9" y="51"/>
              </a:cxn>
              <a:cxn ang="0">
                <a:pos x="16" y="43"/>
              </a:cxn>
              <a:cxn ang="0">
                <a:pos x="51" y="36"/>
              </a:cxn>
              <a:cxn ang="0">
                <a:pos x="36" y="21"/>
              </a:cxn>
              <a:cxn ang="0">
                <a:pos x="20" y="36"/>
              </a:cxn>
              <a:cxn ang="0">
                <a:pos x="36" y="52"/>
              </a:cxn>
              <a:cxn ang="0">
                <a:pos x="51" y="36"/>
              </a:cxn>
              <a:cxn ang="0">
                <a:pos x="21" y="9"/>
              </a:cxn>
              <a:cxn ang="0">
                <a:pos x="29" y="17"/>
              </a:cxn>
              <a:cxn ang="0">
                <a:pos x="36" y="16"/>
              </a:cxn>
              <a:cxn ang="0">
                <a:pos x="42" y="17"/>
              </a:cxn>
              <a:cxn ang="0">
                <a:pos x="50" y="9"/>
              </a:cxn>
              <a:cxn ang="0">
                <a:pos x="36" y="5"/>
              </a:cxn>
              <a:cxn ang="0">
                <a:pos x="21" y="9"/>
              </a:cxn>
              <a:cxn ang="0">
                <a:pos x="50" y="64"/>
              </a:cxn>
              <a:cxn ang="0">
                <a:pos x="42" y="56"/>
              </a:cxn>
              <a:cxn ang="0">
                <a:pos x="36" y="57"/>
              </a:cxn>
              <a:cxn ang="0">
                <a:pos x="29" y="56"/>
              </a:cxn>
              <a:cxn ang="0">
                <a:pos x="21" y="64"/>
              </a:cxn>
              <a:cxn ang="0">
                <a:pos x="36" y="67"/>
              </a:cxn>
              <a:cxn ang="0">
                <a:pos x="50" y="64"/>
              </a:cxn>
              <a:cxn ang="0">
                <a:pos x="63" y="51"/>
              </a:cxn>
              <a:cxn ang="0">
                <a:pos x="67" y="36"/>
              </a:cxn>
              <a:cxn ang="0">
                <a:pos x="63" y="22"/>
              </a:cxn>
              <a:cxn ang="0">
                <a:pos x="55" y="30"/>
              </a:cxn>
              <a:cxn ang="0">
                <a:pos x="56" y="36"/>
              </a:cxn>
              <a:cxn ang="0">
                <a:pos x="55" y="43"/>
              </a:cxn>
              <a:cxn ang="0">
                <a:pos x="63" y="51"/>
              </a:cxn>
            </a:cxnLst>
            <a:rect l="0" t="0" r="r" b="b"/>
            <a:pathLst>
              <a:path w="72" h="72">
                <a:moveTo>
                  <a:pt x="72" y="36"/>
                </a:moveTo>
                <a:cubicBezTo>
                  <a:pt x="72" y="56"/>
                  <a:pt x="56" y="72"/>
                  <a:pt x="36" y="72"/>
                </a:cubicBezTo>
                <a:cubicBezTo>
                  <a:pt x="16" y="72"/>
                  <a:pt x="0" y="56"/>
                  <a:pt x="0" y="36"/>
                </a:cubicBezTo>
                <a:cubicBezTo>
                  <a:pt x="0" y="16"/>
                  <a:pt x="16" y="0"/>
                  <a:pt x="36" y="0"/>
                </a:cubicBezTo>
                <a:cubicBezTo>
                  <a:pt x="56" y="0"/>
                  <a:pt x="72" y="16"/>
                  <a:pt x="72" y="36"/>
                </a:cubicBezTo>
                <a:close/>
                <a:moveTo>
                  <a:pt x="16" y="43"/>
                </a:moveTo>
                <a:cubicBezTo>
                  <a:pt x="16" y="41"/>
                  <a:pt x="15" y="39"/>
                  <a:pt x="15" y="36"/>
                </a:cubicBezTo>
                <a:cubicBezTo>
                  <a:pt x="15" y="34"/>
                  <a:pt x="16" y="32"/>
                  <a:pt x="16" y="30"/>
                </a:cubicBezTo>
                <a:cubicBezTo>
                  <a:pt x="9" y="22"/>
                  <a:pt x="9" y="22"/>
                  <a:pt x="9" y="22"/>
                </a:cubicBezTo>
                <a:cubicBezTo>
                  <a:pt x="6" y="26"/>
                  <a:pt x="5" y="31"/>
                  <a:pt x="5" y="36"/>
                </a:cubicBezTo>
                <a:cubicBezTo>
                  <a:pt x="5" y="42"/>
                  <a:pt x="6" y="46"/>
                  <a:pt x="9" y="51"/>
                </a:cubicBezTo>
                <a:lnTo>
                  <a:pt x="16" y="43"/>
                </a:lnTo>
                <a:close/>
                <a:moveTo>
                  <a:pt x="51" y="36"/>
                </a:moveTo>
                <a:cubicBezTo>
                  <a:pt x="51" y="28"/>
                  <a:pt x="44" y="21"/>
                  <a:pt x="36" y="21"/>
                </a:cubicBezTo>
                <a:cubicBezTo>
                  <a:pt x="27" y="21"/>
                  <a:pt x="20" y="28"/>
                  <a:pt x="20" y="36"/>
                </a:cubicBezTo>
                <a:cubicBezTo>
                  <a:pt x="20" y="45"/>
                  <a:pt x="27" y="52"/>
                  <a:pt x="36" y="52"/>
                </a:cubicBezTo>
                <a:cubicBezTo>
                  <a:pt x="44" y="52"/>
                  <a:pt x="51" y="45"/>
                  <a:pt x="51" y="36"/>
                </a:cubicBezTo>
                <a:close/>
                <a:moveTo>
                  <a:pt x="21" y="9"/>
                </a:moveTo>
                <a:cubicBezTo>
                  <a:pt x="29" y="17"/>
                  <a:pt x="29" y="17"/>
                  <a:pt x="29" y="17"/>
                </a:cubicBezTo>
                <a:cubicBezTo>
                  <a:pt x="31" y="16"/>
                  <a:pt x="33" y="16"/>
                  <a:pt x="36" y="16"/>
                </a:cubicBezTo>
                <a:cubicBezTo>
                  <a:pt x="38" y="16"/>
                  <a:pt x="40" y="16"/>
                  <a:pt x="42" y="17"/>
                </a:cubicBezTo>
                <a:cubicBezTo>
                  <a:pt x="50" y="9"/>
                  <a:pt x="50" y="9"/>
                  <a:pt x="50" y="9"/>
                </a:cubicBezTo>
                <a:cubicBezTo>
                  <a:pt x="46" y="7"/>
                  <a:pt x="41" y="5"/>
                  <a:pt x="36" y="5"/>
                </a:cubicBezTo>
                <a:cubicBezTo>
                  <a:pt x="31" y="5"/>
                  <a:pt x="26" y="7"/>
                  <a:pt x="21" y="9"/>
                </a:cubicBezTo>
                <a:close/>
                <a:moveTo>
                  <a:pt x="50" y="64"/>
                </a:moveTo>
                <a:cubicBezTo>
                  <a:pt x="42" y="56"/>
                  <a:pt x="42" y="56"/>
                  <a:pt x="42" y="56"/>
                </a:cubicBezTo>
                <a:cubicBezTo>
                  <a:pt x="40" y="56"/>
                  <a:pt x="38" y="57"/>
                  <a:pt x="36" y="57"/>
                </a:cubicBezTo>
                <a:cubicBezTo>
                  <a:pt x="33" y="57"/>
                  <a:pt x="31" y="56"/>
                  <a:pt x="29" y="56"/>
                </a:cubicBezTo>
                <a:cubicBezTo>
                  <a:pt x="21" y="64"/>
                  <a:pt x="21" y="64"/>
                  <a:pt x="21" y="64"/>
                </a:cubicBezTo>
                <a:cubicBezTo>
                  <a:pt x="26" y="66"/>
                  <a:pt x="31" y="67"/>
                  <a:pt x="36" y="67"/>
                </a:cubicBezTo>
                <a:cubicBezTo>
                  <a:pt x="41" y="67"/>
                  <a:pt x="46" y="66"/>
                  <a:pt x="50" y="64"/>
                </a:cubicBezTo>
                <a:close/>
                <a:moveTo>
                  <a:pt x="63" y="51"/>
                </a:moveTo>
                <a:cubicBezTo>
                  <a:pt x="65" y="46"/>
                  <a:pt x="67" y="42"/>
                  <a:pt x="67" y="36"/>
                </a:cubicBezTo>
                <a:cubicBezTo>
                  <a:pt x="67" y="31"/>
                  <a:pt x="65" y="26"/>
                  <a:pt x="63" y="22"/>
                </a:cubicBezTo>
                <a:cubicBezTo>
                  <a:pt x="55" y="30"/>
                  <a:pt x="55" y="30"/>
                  <a:pt x="55" y="30"/>
                </a:cubicBezTo>
                <a:cubicBezTo>
                  <a:pt x="56" y="32"/>
                  <a:pt x="56" y="34"/>
                  <a:pt x="56" y="36"/>
                </a:cubicBezTo>
                <a:cubicBezTo>
                  <a:pt x="56" y="39"/>
                  <a:pt x="56" y="41"/>
                  <a:pt x="55" y="43"/>
                </a:cubicBezTo>
                <a:lnTo>
                  <a:pt x="63" y="5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84" name="Freeform 62"/>
          <p:cNvSpPr>
            <a:spLocks noEditPoints="1"/>
          </p:cNvSpPr>
          <p:nvPr/>
        </p:nvSpPr>
        <p:spPr bwMode="auto">
          <a:xfrm>
            <a:off x="2943278" y="3526400"/>
            <a:ext cx="267467" cy="269606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8" grpId="0" animBg="1"/>
      <p:bldP spid="81" grpId="0" animBg="1"/>
      <p:bldP spid="8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19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3.经济可行性(成本----效益分析)</a:t>
            </a:r>
          </a:p>
        </p:txBody>
      </p:sp>
      <p:sp>
        <p:nvSpPr>
          <p:cNvPr id="2055" name="Freeform 7"/>
          <p:cNvSpPr/>
          <p:nvPr/>
        </p:nvSpPr>
        <p:spPr bwMode="auto">
          <a:xfrm>
            <a:off x="2424558" y="3195325"/>
            <a:ext cx="2153078" cy="790495"/>
          </a:xfrm>
          <a:custGeom>
            <a:avLst/>
            <a:gdLst/>
            <a:ahLst/>
            <a:cxnLst>
              <a:cxn ang="0">
                <a:pos x="1528" y="281"/>
              </a:cxn>
              <a:cxn ang="0">
                <a:pos x="767" y="561"/>
              </a:cxn>
              <a:cxn ang="0">
                <a:pos x="0" y="281"/>
              </a:cxn>
              <a:cxn ang="0">
                <a:pos x="761" y="0"/>
              </a:cxn>
              <a:cxn ang="0">
                <a:pos x="1528" y="281"/>
              </a:cxn>
            </a:cxnLst>
            <a:rect l="0" t="0" r="r" b="b"/>
            <a:pathLst>
              <a:path w="1528" h="561">
                <a:moveTo>
                  <a:pt x="1528" y="281"/>
                </a:moveTo>
                <a:lnTo>
                  <a:pt x="767" y="561"/>
                </a:lnTo>
                <a:lnTo>
                  <a:pt x="0" y="281"/>
                </a:lnTo>
                <a:lnTo>
                  <a:pt x="761" y="0"/>
                </a:lnTo>
                <a:lnTo>
                  <a:pt x="1528" y="281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56" name="Freeform 8"/>
          <p:cNvSpPr/>
          <p:nvPr/>
        </p:nvSpPr>
        <p:spPr bwMode="auto">
          <a:xfrm>
            <a:off x="2424558" y="3985820"/>
            <a:ext cx="2148852" cy="774996"/>
          </a:xfrm>
          <a:custGeom>
            <a:avLst/>
            <a:gdLst/>
            <a:ahLst/>
            <a:cxnLst>
              <a:cxn ang="0">
                <a:pos x="761" y="550"/>
              </a:cxn>
              <a:cxn ang="0">
                <a:pos x="0" y="278"/>
              </a:cxn>
              <a:cxn ang="0">
                <a:pos x="767" y="0"/>
              </a:cxn>
              <a:cxn ang="0">
                <a:pos x="1525" y="275"/>
              </a:cxn>
              <a:cxn ang="0">
                <a:pos x="761" y="550"/>
              </a:cxn>
            </a:cxnLst>
            <a:rect l="0" t="0" r="r" b="b"/>
            <a:pathLst>
              <a:path w="1525" h="550">
                <a:moveTo>
                  <a:pt x="761" y="550"/>
                </a:moveTo>
                <a:lnTo>
                  <a:pt x="0" y="278"/>
                </a:lnTo>
                <a:lnTo>
                  <a:pt x="767" y="0"/>
                </a:lnTo>
                <a:lnTo>
                  <a:pt x="1525" y="275"/>
                </a:lnTo>
                <a:lnTo>
                  <a:pt x="761" y="550"/>
                </a:lnTo>
                <a:close/>
              </a:path>
            </a:pathLst>
          </a:custGeom>
          <a:solidFill>
            <a:srgbClr val="E4E4E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57" name="Freeform 9"/>
          <p:cNvSpPr/>
          <p:nvPr/>
        </p:nvSpPr>
        <p:spPr bwMode="auto">
          <a:xfrm>
            <a:off x="3505325" y="3591277"/>
            <a:ext cx="2141806" cy="782041"/>
          </a:xfrm>
          <a:custGeom>
            <a:avLst/>
            <a:gdLst/>
            <a:ahLst/>
            <a:cxnLst>
              <a:cxn ang="0">
                <a:pos x="758" y="555"/>
              </a:cxn>
              <a:cxn ang="0">
                <a:pos x="0" y="280"/>
              </a:cxn>
              <a:cxn ang="0">
                <a:pos x="761" y="0"/>
              </a:cxn>
              <a:cxn ang="0">
                <a:pos x="1520" y="277"/>
              </a:cxn>
              <a:cxn ang="0">
                <a:pos x="758" y="555"/>
              </a:cxn>
            </a:cxnLst>
            <a:rect l="0" t="0" r="r" b="b"/>
            <a:pathLst>
              <a:path w="1520" h="555">
                <a:moveTo>
                  <a:pt x="758" y="555"/>
                </a:moveTo>
                <a:lnTo>
                  <a:pt x="0" y="280"/>
                </a:lnTo>
                <a:lnTo>
                  <a:pt x="761" y="0"/>
                </a:lnTo>
                <a:lnTo>
                  <a:pt x="1520" y="277"/>
                </a:lnTo>
                <a:lnTo>
                  <a:pt x="758" y="555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58" name="Freeform 10"/>
          <p:cNvSpPr/>
          <p:nvPr/>
        </p:nvSpPr>
        <p:spPr bwMode="auto">
          <a:xfrm>
            <a:off x="4577636" y="3199552"/>
            <a:ext cx="2141806" cy="782041"/>
          </a:xfrm>
          <a:custGeom>
            <a:avLst/>
            <a:gdLst/>
            <a:ahLst/>
            <a:cxnLst>
              <a:cxn ang="0">
                <a:pos x="762" y="555"/>
              </a:cxn>
              <a:cxn ang="0">
                <a:pos x="759" y="555"/>
              </a:cxn>
              <a:cxn ang="0">
                <a:pos x="0" y="278"/>
              </a:cxn>
              <a:cxn ang="0">
                <a:pos x="762" y="0"/>
              </a:cxn>
              <a:cxn ang="0">
                <a:pos x="1520" y="278"/>
              </a:cxn>
              <a:cxn ang="0">
                <a:pos x="762" y="555"/>
              </a:cxn>
            </a:cxnLst>
            <a:rect l="0" t="0" r="r" b="b"/>
            <a:pathLst>
              <a:path w="1520" h="555">
                <a:moveTo>
                  <a:pt x="762" y="555"/>
                </a:moveTo>
                <a:lnTo>
                  <a:pt x="759" y="555"/>
                </a:lnTo>
                <a:lnTo>
                  <a:pt x="0" y="278"/>
                </a:lnTo>
                <a:lnTo>
                  <a:pt x="762" y="0"/>
                </a:lnTo>
                <a:lnTo>
                  <a:pt x="1520" y="278"/>
                </a:lnTo>
                <a:lnTo>
                  <a:pt x="762" y="555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59" name="Freeform 11"/>
          <p:cNvSpPr/>
          <p:nvPr/>
        </p:nvSpPr>
        <p:spPr bwMode="auto">
          <a:xfrm>
            <a:off x="4577636" y="3981594"/>
            <a:ext cx="2141806" cy="774996"/>
          </a:xfrm>
          <a:custGeom>
            <a:avLst/>
            <a:gdLst/>
            <a:ahLst/>
            <a:cxnLst>
              <a:cxn ang="0">
                <a:pos x="762" y="0"/>
              </a:cxn>
              <a:cxn ang="0">
                <a:pos x="1520" y="278"/>
              </a:cxn>
              <a:cxn ang="0">
                <a:pos x="742" y="550"/>
              </a:cxn>
              <a:cxn ang="0">
                <a:pos x="0" y="278"/>
              </a:cxn>
              <a:cxn ang="0">
                <a:pos x="0" y="275"/>
              </a:cxn>
              <a:cxn ang="0">
                <a:pos x="759" y="0"/>
              </a:cxn>
              <a:cxn ang="0">
                <a:pos x="762" y="0"/>
              </a:cxn>
            </a:cxnLst>
            <a:rect l="0" t="0" r="r" b="b"/>
            <a:pathLst>
              <a:path w="1520" h="550">
                <a:moveTo>
                  <a:pt x="762" y="0"/>
                </a:moveTo>
                <a:lnTo>
                  <a:pt x="1520" y="278"/>
                </a:lnTo>
                <a:lnTo>
                  <a:pt x="742" y="550"/>
                </a:lnTo>
                <a:lnTo>
                  <a:pt x="0" y="278"/>
                </a:lnTo>
                <a:lnTo>
                  <a:pt x="0" y="275"/>
                </a:lnTo>
                <a:lnTo>
                  <a:pt x="759" y="0"/>
                </a:lnTo>
                <a:lnTo>
                  <a:pt x="762" y="0"/>
                </a:lnTo>
                <a:close/>
              </a:path>
            </a:pathLst>
          </a:custGeom>
          <a:solidFill>
            <a:srgbClr val="E4E4E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3923822" y="2992417"/>
            <a:ext cx="1283675" cy="1131493"/>
            <a:chOff x="3841750" y="2522538"/>
            <a:chExt cx="1446213" cy="1274762"/>
          </a:xfrm>
        </p:grpSpPr>
        <p:sp>
          <p:nvSpPr>
            <p:cNvPr id="81" name="Freeform 41"/>
            <p:cNvSpPr/>
            <p:nvPr/>
          </p:nvSpPr>
          <p:spPr bwMode="auto">
            <a:xfrm>
              <a:off x="3841750" y="2522538"/>
              <a:ext cx="1443038" cy="517525"/>
            </a:xfrm>
            <a:custGeom>
              <a:avLst/>
              <a:gdLst/>
              <a:ahLst/>
              <a:cxnLst>
                <a:cxn ang="0">
                  <a:pos x="0" y="159"/>
                </a:cxn>
                <a:cxn ang="0">
                  <a:pos x="464" y="0"/>
                </a:cxn>
                <a:cxn ang="0">
                  <a:pos x="909" y="159"/>
                </a:cxn>
                <a:cxn ang="0">
                  <a:pos x="464" y="326"/>
                </a:cxn>
                <a:cxn ang="0">
                  <a:pos x="0" y="159"/>
                </a:cxn>
              </a:cxnLst>
              <a:rect l="0" t="0" r="r" b="b"/>
              <a:pathLst>
                <a:path w="909" h="326">
                  <a:moveTo>
                    <a:pt x="0" y="159"/>
                  </a:moveTo>
                  <a:lnTo>
                    <a:pt x="464" y="0"/>
                  </a:lnTo>
                  <a:lnTo>
                    <a:pt x="909" y="159"/>
                  </a:lnTo>
                  <a:lnTo>
                    <a:pt x="464" y="326"/>
                  </a:lnTo>
                  <a:lnTo>
                    <a:pt x="0" y="159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2" name="Freeform 42"/>
            <p:cNvSpPr/>
            <p:nvPr/>
          </p:nvSpPr>
          <p:spPr bwMode="auto">
            <a:xfrm>
              <a:off x="3841750" y="2774950"/>
              <a:ext cx="736599" cy="1022350"/>
            </a:xfrm>
            <a:custGeom>
              <a:avLst/>
              <a:gdLst/>
              <a:ahLst/>
              <a:cxnLst>
                <a:cxn ang="0">
                  <a:pos x="0" y="479"/>
                </a:cxn>
                <a:cxn ang="0">
                  <a:pos x="0" y="0"/>
                </a:cxn>
                <a:cxn ang="0">
                  <a:pos x="464" y="167"/>
                </a:cxn>
                <a:cxn ang="0">
                  <a:pos x="464" y="644"/>
                </a:cxn>
                <a:cxn ang="0">
                  <a:pos x="0" y="479"/>
                </a:cxn>
              </a:cxnLst>
              <a:rect l="0" t="0" r="r" b="b"/>
              <a:pathLst>
                <a:path w="464" h="644">
                  <a:moveTo>
                    <a:pt x="0" y="479"/>
                  </a:moveTo>
                  <a:lnTo>
                    <a:pt x="0" y="0"/>
                  </a:lnTo>
                  <a:lnTo>
                    <a:pt x="464" y="167"/>
                  </a:lnTo>
                  <a:lnTo>
                    <a:pt x="464" y="644"/>
                  </a:lnTo>
                  <a:lnTo>
                    <a:pt x="0" y="479"/>
                  </a:lnTo>
                  <a:close/>
                </a:path>
              </a:pathLst>
            </a:custGeom>
            <a:solidFill>
              <a:schemeClr val="accent3">
                <a:lumMod val="75000"/>
                <a:alpha val="98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3" name="Freeform 43"/>
            <p:cNvSpPr/>
            <p:nvPr/>
          </p:nvSpPr>
          <p:spPr bwMode="auto">
            <a:xfrm>
              <a:off x="4578350" y="2774950"/>
              <a:ext cx="709613" cy="1022350"/>
            </a:xfrm>
            <a:custGeom>
              <a:avLst/>
              <a:gdLst/>
              <a:ahLst/>
              <a:cxnLst>
                <a:cxn ang="0">
                  <a:pos x="447" y="482"/>
                </a:cxn>
                <a:cxn ang="0">
                  <a:pos x="445" y="482"/>
                </a:cxn>
                <a:cxn ang="0">
                  <a:pos x="0" y="644"/>
                </a:cxn>
                <a:cxn ang="0">
                  <a:pos x="0" y="167"/>
                </a:cxn>
                <a:cxn ang="0">
                  <a:pos x="445" y="0"/>
                </a:cxn>
                <a:cxn ang="0">
                  <a:pos x="447" y="482"/>
                </a:cxn>
              </a:cxnLst>
              <a:rect l="0" t="0" r="r" b="b"/>
              <a:pathLst>
                <a:path w="447" h="644">
                  <a:moveTo>
                    <a:pt x="447" y="482"/>
                  </a:moveTo>
                  <a:lnTo>
                    <a:pt x="445" y="482"/>
                  </a:lnTo>
                  <a:lnTo>
                    <a:pt x="0" y="644"/>
                  </a:lnTo>
                  <a:lnTo>
                    <a:pt x="0" y="167"/>
                  </a:lnTo>
                  <a:lnTo>
                    <a:pt x="445" y="0"/>
                  </a:lnTo>
                  <a:lnTo>
                    <a:pt x="447" y="482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5651357" y="2069468"/>
            <a:ext cx="1068085" cy="1521809"/>
            <a:chOff x="5651357" y="2069468"/>
            <a:chExt cx="1068085" cy="1521809"/>
          </a:xfrm>
        </p:grpSpPr>
        <p:sp>
          <p:nvSpPr>
            <p:cNvPr id="2054" name="Freeform 6"/>
            <p:cNvSpPr/>
            <p:nvPr/>
          </p:nvSpPr>
          <p:spPr bwMode="auto">
            <a:xfrm>
              <a:off x="5651357" y="2069468"/>
              <a:ext cx="1068085" cy="1521809"/>
            </a:xfrm>
            <a:custGeom>
              <a:avLst/>
              <a:gdLst/>
              <a:ahLst/>
              <a:cxnLst>
                <a:cxn ang="0">
                  <a:pos x="758" y="272"/>
                </a:cxn>
                <a:cxn ang="0">
                  <a:pos x="758" y="1080"/>
                </a:cxn>
                <a:cxn ang="0">
                  <a:pos x="0" y="802"/>
                </a:cxn>
                <a:cxn ang="0">
                  <a:pos x="0" y="0"/>
                </a:cxn>
                <a:cxn ang="0">
                  <a:pos x="758" y="272"/>
                </a:cxn>
              </a:cxnLst>
              <a:rect l="0" t="0" r="r" b="b"/>
              <a:pathLst>
                <a:path w="758" h="1080">
                  <a:moveTo>
                    <a:pt x="758" y="272"/>
                  </a:moveTo>
                  <a:lnTo>
                    <a:pt x="758" y="1080"/>
                  </a:lnTo>
                  <a:lnTo>
                    <a:pt x="0" y="802"/>
                  </a:lnTo>
                  <a:lnTo>
                    <a:pt x="0" y="0"/>
                  </a:lnTo>
                  <a:lnTo>
                    <a:pt x="758" y="27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9" name="Freeform 5"/>
            <p:cNvSpPr>
              <a:spLocks noEditPoints="1"/>
            </p:cNvSpPr>
            <p:nvPr/>
          </p:nvSpPr>
          <p:spPr bwMode="auto">
            <a:xfrm rot="1093960">
              <a:off x="5957887" y="2661406"/>
              <a:ext cx="380667" cy="353081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90" name="Group 57"/>
          <p:cNvGrpSpPr/>
          <p:nvPr/>
        </p:nvGrpSpPr>
        <p:grpSpPr>
          <a:xfrm>
            <a:off x="498475" y="1175385"/>
            <a:ext cx="1668780" cy="3377619"/>
            <a:chOff x="541457" y="3185330"/>
            <a:chExt cx="1668726" cy="761490"/>
          </a:xfrm>
        </p:grpSpPr>
        <p:sp>
          <p:nvSpPr>
            <p:cNvPr id="91" name="TextBox 90"/>
            <p:cNvSpPr txBox="1"/>
            <p:nvPr/>
          </p:nvSpPr>
          <p:spPr>
            <a:xfrm>
              <a:off x="541457" y="3280688"/>
              <a:ext cx="1668726" cy="6661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algn="r" defTabSz="914400">
                <a:spcBef>
                  <a:spcPct val="20000"/>
                </a:spcBef>
                <a:defRPr/>
              </a:pPr>
              <a:r>
                <a:rPr 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承办方的投入和赞助商的协助，人员基金和技术设备的支持，基本软件建设投资(如开发环境、设备、软件和资料等)，其他一次性和非一次性投资(如技术管理费、培训费、管理费、人员工资、奖金和差旅费等)。</a:t>
              </a:r>
              <a:r>
                <a:rPr lang="en-US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n </a:t>
              </a: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895606" y="3185330"/>
              <a:ext cx="1084079" cy="5540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l"/>
              <a:r>
                <a:rPr lang="en-US" sz="1600" b="1" dirty="0" smtClean="0">
                  <a:solidFill>
                    <a:schemeClr val="accent1"/>
                  </a:solidFill>
                </a:rPr>
                <a:t>3.1投资</a:t>
              </a:r>
            </a:p>
          </p:txBody>
        </p:sp>
      </p:grpSp>
      <p:sp>
        <p:nvSpPr>
          <p:cNvPr id="95" name="Rectangle 94"/>
          <p:cNvSpPr/>
          <p:nvPr/>
        </p:nvSpPr>
        <p:spPr>
          <a:xfrm>
            <a:off x="6818630" y="2559685"/>
            <a:ext cx="1996440" cy="147701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/>
            <a:r>
              <a:rPr lang="en-US" sz="1600" b="1" dirty="0" smtClean="0">
                <a:solidFill>
                  <a:schemeClr val="accent4"/>
                </a:solidFill>
              </a:rPr>
              <a:t>3.2预期的经济效益</a:t>
            </a:r>
          </a:p>
          <a:p>
            <a:pPr algn="l"/>
            <a:r>
              <a:rPr lang="en-US" sz="1600" b="1" dirty="0" smtClean="0">
                <a:solidFill>
                  <a:schemeClr val="accent4"/>
                </a:solidFill>
              </a:rPr>
              <a:t>  3.2.1一次性收益</a:t>
            </a:r>
          </a:p>
          <a:p>
            <a:pPr algn="l"/>
            <a:r>
              <a:rPr lang="en-US" sz="1600" b="1" dirty="0" smtClean="0">
                <a:solidFill>
                  <a:schemeClr val="accent4"/>
                </a:solidFill>
              </a:rPr>
              <a:t>  3.2.2非一次性收益</a:t>
            </a:r>
          </a:p>
          <a:p>
            <a:pPr algn="l"/>
            <a:r>
              <a:rPr lang="en-US" sz="1600" b="1" dirty="0" smtClean="0">
                <a:solidFill>
                  <a:schemeClr val="accent4"/>
                </a:solidFill>
              </a:rPr>
              <a:t>  3.2.3不可定量的收益</a:t>
            </a:r>
          </a:p>
          <a:p>
            <a:pPr algn="l"/>
            <a:r>
              <a:rPr lang="en-US" sz="1600" b="1" dirty="0" smtClean="0">
                <a:solidFill>
                  <a:schemeClr val="accent4"/>
                </a:solidFill>
              </a:rPr>
              <a:t>  3.2.4收益/投资比</a:t>
            </a:r>
          </a:p>
          <a:p>
            <a:pPr algn="l"/>
            <a:r>
              <a:rPr lang="en-US" sz="1600" b="1" dirty="0" smtClean="0">
                <a:solidFill>
                  <a:schemeClr val="accent4"/>
                </a:solidFill>
              </a:rPr>
              <a:t>  3.2.5投资回收周期</a:t>
            </a:r>
          </a:p>
        </p:txBody>
      </p:sp>
      <p:sp>
        <p:nvSpPr>
          <p:cNvPr id="98" name="Rectangle 97"/>
          <p:cNvSpPr/>
          <p:nvPr/>
        </p:nvSpPr>
        <p:spPr>
          <a:xfrm>
            <a:off x="4072890" y="1235075"/>
            <a:ext cx="1100455" cy="24574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accent3"/>
                </a:solidFill>
              </a:rPr>
              <a:t>3.3市场预测</a:t>
            </a:r>
          </a:p>
        </p:txBody>
      </p:sp>
      <p:grpSp>
        <p:nvGrpSpPr>
          <p:cNvPr id="36" name="Group 279"/>
          <p:cNvGrpSpPr/>
          <p:nvPr/>
        </p:nvGrpSpPr>
        <p:grpSpPr>
          <a:xfrm>
            <a:off x="2474693" y="1246789"/>
            <a:ext cx="785998" cy="785992"/>
            <a:chOff x="846989" y="1401020"/>
            <a:chExt cx="877416" cy="877416"/>
          </a:xfrm>
          <a:effectLst/>
        </p:grpSpPr>
        <p:sp>
          <p:nvSpPr>
            <p:cNvPr id="37" name="Teardrop 36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90%</a:t>
              </a:r>
            </a:p>
          </p:txBody>
        </p:sp>
      </p:grpSp>
      <p:grpSp>
        <p:nvGrpSpPr>
          <p:cNvPr id="39" name="Group 279"/>
          <p:cNvGrpSpPr/>
          <p:nvPr/>
        </p:nvGrpSpPr>
        <p:grpSpPr>
          <a:xfrm>
            <a:off x="5991235" y="1246789"/>
            <a:ext cx="785998" cy="785992"/>
            <a:chOff x="846989" y="1401020"/>
            <a:chExt cx="877416" cy="877416"/>
          </a:xfrm>
          <a:effectLst/>
        </p:grpSpPr>
        <p:sp>
          <p:nvSpPr>
            <p:cNvPr id="40" name="Teardrop 39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95%</a:t>
              </a:r>
            </a:p>
          </p:txBody>
        </p:sp>
      </p:grpSp>
      <p:grpSp>
        <p:nvGrpSpPr>
          <p:cNvPr id="42" name="Group 279"/>
          <p:cNvGrpSpPr/>
          <p:nvPr/>
        </p:nvGrpSpPr>
        <p:grpSpPr>
          <a:xfrm>
            <a:off x="4194911" y="2026502"/>
            <a:ext cx="785998" cy="785992"/>
            <a:chOff x="846989" y="1401020"/>
            <a:chExt cx="877416" cy="877416"/>
          </a:xfrm>
          <a:effectLst/>
        </p:grpSpPr>
        <p:sp>
          <p:nvSpPr>
            <p:cNvPr id="43" name="Teardrop 42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70%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2424558" y="2065241"/>
            <a:ext cx="1072312" cy="1526036"/>
            <a:chOff x="2424558" y="2065241"/>
            <a:chExt cx="1072312" cy="1526036"/>
          </a:xfrm>
        </p:grpSpPr>
        <p:sp>
          <p:nvSpPr>
            <p:cNvPr id="2053" name="Freeform 5"/>
            <p:cNvSpPr/>
            <p:nvPr/>
          </p:nvSpPr>
          <p:spPr bwMode="auto">
            <a:xfrm>
              <a:off x="2424558" y="2065241"/>
              <a:ext cx="1072312" cy="1526036"/>
            </a:xfrm>
            <a:custGeom>
              <a:avLst/>
              <a:gdLst/>
              <a:ahLst/>
              <a:cxnLst>
                <a:cxn ang="0">
                  <a:pos x="0" y="1083"/>
                </a:cxn>
                <a:cxn ang="0">
                  <a:pos x="0" y="1083"/>
                </a:cxn>
                <a:cxn ang="0">
                  <a:pos x="0" y="278"/>
                </a:cxn>
                <a:cxn ang="0">
                  <a:pos x="761" y="0"/>
                </a:cxn>
                <a:cxn ang="0">
                  <a:pos x="761" y="802"/>
                </a:cxn>
                <a:cxn ang="0">
                  <a:pos x="0" y="1083"/>
                </a:cxn>
              </a:cxnLst>
              <a:rect l="0" t="0" r="r" b="b"/>
              <a:pathLst>
                <a:path w="761" h="1083">
                  <a:moveTo>
                    <a:pt x="0" y="1083"/>
                  </a:moveTo>
                  <a:lnTo>
                    <a:pt x="0" y="1083"/>
                  </a:lnTo>
                  <a:lnTo>
                    <a:pt x="0" y="278"/>
                  </a:lnTo>
                  <a:lnTo>
                    <a:pt x="761" y="0"/>
                  </a:lnTo>
                  <a:lnTo>
                    <a:pt x="761" y="802"/>
                  </a:lnTo>
                  <a:lnTo>
                    <a:pt x="0" y="108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5" name="Freeform 101"/>
            <p:cNvSpPr>
              <a:spLocks noEditPoints="1"/>
            </p:cNvSpPr>
            <p:nvPr/>
          </p:nvSpPr>
          <p:spPr bwMode="auto">
            <a:xfrm>
              <a:off x="2762393" y="2623151"/>
              <a:ext cx="447459" cy="413975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5" grpId="0" animBg="1"/>
      <p:bldP spid="2056" grpId="0" animBg="1"/>
      <p:bldP spid="2057" grpId="0" animBg="1"/>
      <p:bldP spid="2058" grpId="0" animBg="1"/>
      <p:bldP spid="205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235" y="167640"/>
            <a:ext cx="5638800" cy="899160"/>
          </a:xfrm>
        </p:spPr>
        <p:txBody>
          <a:bodyPr/>
          <a:lstStyle/>
          <a:p>
            <a:r>
              <a:rPr lang="zh-CN" altLang="en-US" sz="4800" dirty="0" smtClean="0">
                <a:ea typeface="宋体" panose="02010600030101010101" pitchFamily="2" charset="-122"/>
              </a:rPr>
              <a:t>目录</a:t>
            </a:r>
            <a:endParaRPr lang="zh-CN" altLang="en-US" sz="4800" dirty="0">
              <a:ea typeface="宋体" panose="02010600030101010101" pitchFamily="2" charset="-122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5403850" y="2404837"/>
            <a:ext cx="928688" cy="1028701"/>
            <a:chOff x="5403850" y="2404837"/>
            <a:chExt cx="928688" cy="1028701"/>
          </a:xfrm>
        </p:grpSpPr>
        <p:sp>
          <p:nvSpPr>
            <p:cNvPr id="9238" name="Freeform 22"/>
            <p:cNvSpPr/>
            <p:nvPr/>
          </p:nvSpPr>
          <p:spPr bwMode="auto">
            <a:xfrm rot="5400000">
              <a:off x="5715794" y="2816793"/>
              <a:ext cx="515938" cy="717550"/>
            </a:xfrm>
            <a:custGeom>
              <a:avLst/>
              <a:gdLst/>
              <a:ahLst/>
              <a:cxnLst>
                <a:cxn ang="0">
                  <a:pos x="0" y="322"/>
                </a:cxn>
                <a:cxn ang="0">
                  <a:pos x="0" y="0"/>
                </a:cxn>
                <a:cxn ang="0">
                  <a:pos x="325" y="199"/>
                </a:cxn>
                <a:cxn ang="0">
                  <a:pos x="325" y="452"/>
                </a:cxn>
                <a:cxn ang="0">
                  <a:pos x="0" y="322"/>
                </a:cxn>
              </a:cxnLst>
              <a:rect l="0" t="0" r="r" b="b"/>
              <a:pathLst>
                <a:path w="325" h="452">
                  <a:moveTo>
                    <a:pt x="0" y="322"/>
                  </a:moveTo>
                  <a:lnTo>
                    <a:pt x="0" y="0"/>
                  </a:lnTo>
                  <a:lnTo>
                    <a:pt x="325" y="199"/>
                  </a:lnTo>
                  <a:lnTo>
                    <a:pt x="325" y="452"/>
                  </a:lnTo>
                  <a:lnTo>
                    <a:pt x="0" y="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239" name="Freeform 23"/>
            <p:cNvSpPr/>
            <p:nvPr/>
          </p:nvSpPr>
          <p:spPr bwMode="auto">
            <a:xfrm rot="5400000">
              <a:off x="5098257" y="2710431"/>
              <a:ext cx="1028700" cy="417513"/>
            </a:xfrm>
            <a:custGeom>
              <a:avLst/>
              <a:gdLst/>
              <a:ahLst/>
              <a:cxnLst>
                <a:cxn ang="0">
                  <a:pos x="323" y="263"/>
                </a:cxn>
                <a:cxn ang="0">
                  <a:pos x="0" y="128"/>
                </a:cxn>
                <a:cxn ang="0">
                  <a:pos x="323" y="0"/>
                </a:cxn>
                <a:cxn ang="0">
                  <a:pos x="648" y="130"/>
                </a:cxn>
                <a:cxn ang="0">
                  <a:pos x="323" y="263"/>
                </a:cxn>
              </a:cxnLst>
              <a:rect l="0" t="0" r="r" b="b"/>
              <a:pathLst>
                <a:path w="648" h="263">
                  <a:moveTo>
                    <a:pt x="323" y="263"/>
                  </a:moveTo>
                  <a:lnTo>
                    <a:pt x="0" y="128"/>
                  </a:lnTo>
                  <a:lnTo>
                    <a:pt x="323" y="0"/>
                  </a:lnTo>
                  <a:lnTo>
                    <a:pt x="648" y="130"/>
                  </a:lnTo>
                  <a:lnTo>
                    <a:pt x="323" y="26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240" name="Freeform 24"/>
            <p:cNvSpPr/>
            <p:nvPr/>
          </p:nvSpPr>
          <p:spPr bwMode="auto">
            <a:xfrm rot="5400000">
              <a:off x="5718969" y="2304031"/>
              <a:ext cx="512763" cy="714375"/>
            </a:xfrm>
            <a:custGeom>
              <a:avLst/>
              <a:gdLst/>
              <a:ahLst/>
              <a:cxnLst>
                <a:cxn ang="0">
                  <a:pos x="323" y="322"/>
                </a:cxn>
                <a:cxn ang="0">
                  <a:pos x="0" y="450"/>
                </a:cxn>
                <a:cxn ang="0">
                  <a:pos x="0" y="192"/>
                </a:cxn>
                <a:cxn ang="0">
                  <a:pos x="323" y="0"/>
                </a:cxn>
                <a:cxn ang="0">
                  <a:pos x="323" y="322"/>
                </a:cxn>
              </a:cxnLst>
              <a:rect l="0" t="0" r="r" b="b"/>
              <a:pathLst>
                <a:path w="323" h="450">
                  <a:moveTo>
                    <a:pt x="323" y="322"/>
                  </a:moveTo>
                  <a:lnTo>
                    <a:pt x="0" y="450"/>
                  </a:lnTo>
                  <a:lnTo>
                    <a:pt x="0" y="192"/>
                  </a:lnTo>
                  <a:lnTo>
                    <a:pt x="323" y="0"/>
                  </a:lnTo>
                  <a:lnTo>
                    <a:pt x="323" y="322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4824412" y="2096862"/>
            <a:ext cx="804863" cy="1622425"/>
            <a:chOff x="4824412" y="2096862"/>
            <a:chExt cx="804863" cy="1622425"/>
          </a:xfrm>
        </p:grpSpPr>
        <p:sp>
          <p:nvSpPr>
            <p:cNvPr id="9241" name="Freeform 25"/>
            <p:cNvSpPr/>
            <p:nvPr/>
          </p:nvSpPr>
          <p:spPr bwMode="auto">
            <a:xfrm rot="5400000">
              <a:off x="4893469" y="2181794"/>
              <a:ext cx="820738" cy="650875"/>
            </a:xfrm>
            <a:custGeom>
              <a:avLst/>
              <a:gdLst/>
              <a:ahLst/>
              <a:cxnLst>
                <a:cxn ang="0">
                  <a:pos x="0" y="410"/>
                </a:cxn>
                <a:cxn ang="0">
                  <a:pos x="0" y="147"/>
                </a:cxn>
                <a:cxn ang="0">
                  <a:pos x="517" y="0"/>
                </a:cxn>
                <a:cxn ang="0">
                  <a:pos x="517" y="336"/>
                </a:cxn>
                <a:cxn ang="0">
                  <a:pos x="0" y="410"/>
                </a:cxn>
              </a:cxnLst>
              <a:rect l="0" t="0" r="r" b="b"/>
              <a:pathLst>
                <a:path w="517" h="410">
                  <a:moveTo>
                    <a:pt x="0" y="410"/>
                  </a:moveTo>
                  <a:lnTo>
                    <a:pt x="0" y="147"/>
                  </a:lnTo>
                  <a:lnTo>
                    <a:pt x="517" y="0"/>
                  </a:lnTo>
                  <a:lnTo>
                    <a:pt x="517" y="336"/>
                  </a:lnTo>
                  <a:lnTo>
                    <a:pt x="0" y="41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242" name="Freeform 26"/>
            <p:cNvSpPr/>
            <p:nvPr/>
          </p:nvSpPr>
          <p:spPr bwMode="auto">
            <a:xfrm rot="5400000">
              <a:off x="4897437" y="2987449"/>
              <a:ext cx="801688" cy="661988"/>
            </a:xfrm>
            <a:custGeom>
              <a:avLst/>
              <a:gdLst/>
              <a:ahLst/>
              <a:cxnLst>
                <a:cxn ang="0">
                  <a:pos x="505" y="417"/>
                </a:cxn>
                <a:cxn ang="0">
                  <a:pos x="0" y="336"/>
                </a:cxn>
                <a:cxn ang="0">
                  <a:pos x="0" y="0"/>
                </a:cxn>
                <a:cxn ang="0">
                  <a:pos x="503" y="149"/>
                </a:cxn>
                <a:cxn ang="0">
                  <a:pos x="505" y="417"/>
                </a:cxn>
                <a:cxn ang="0">
                  <a:pos x="505" y="417"/>
                </a:cxn>
              </a:cxnLst>
              <a:rect l="0" t="0" r="r" b="b"/>
              <a:pathLst>
                <a:path w="505" h="417">
                  <a:moveTo>
                    <a:pt x="505" y="417"/>
                  </a:moveTo>
                  <a:lnTo>
                    <a:pt x="0" y="336"/>
                  </a:lnTo>
                  <a:lnTo>
                    <a:pt x="0" y="0"/>
                  </a:lnTo>
                  <a:lnTo>
                    <a:pt x="503" y="149"/>
                  </a:lnTo>
                  <a:lnTo>
                    <a:pt x="505" y="417"/>
                  </a:lnTo>
                  <a:lnTo>
                    <a:pt x="505" y="417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243" name="Freeform 27"/>
            <p:cNvSpPr/>
            <p:nvPr/>
          </p:nvSpPr>
          <p:spPr bwMode="auto">
            <a:xfrm rot="5400000">
              <a:off x="4148931" y="2772343"/>
              <a:ext cx="1622425" cy="271463"/>
            </a:xfrm>
            <a:custGeom>
              <a:avLst/>
              <a:gdLst/>
              <a:ahLst/>
              <a:cxnLst>
                <a:cxn ang="0">
                  <a:pos x="517" y="0"/>
                </a:cxn>
                <a:cxn ang="0">
                  <a:pos x="1022" y="81"/>
                </a:cxn>
                <a:cxn ang="0">
                  <a:pos x="517" y="171"/>
                </a:cxn>
                <a:cxn ang="0">
                  <a:pos x="0" y="74"/>
                </a:cxn>
                <a:cxn ang="0">
                  <a:pos x="517" y="0"/>
                </a:cxn>
              </a:cxnLst>
              <a:rect l="0" t="0" r="r" b="b"/>
              <a:pathLst>
                <a:path w="1022" h="171">
                  <a:moveTo>
                    <a:pt x="517" y="0"/>
                  </a:moveTo>
                  <a:lnTo>
                    <a:pt x="1022" y="81"/>
                  </a:lnTo>
                  <a:lnTo>
                    <a:pt x="517" y="171"/>
                  </a:lnTo>
                  <a:lnTo>
                    <a:pt x="0" y="74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2811462" y="2404837"/>
            <a:ext cx="933451" cy="1028701"/>
            <a:chOff x="2811462" y="2404837"/>
            <a:chExt cx="933451" cy="1028701"/>
          </a:xfrm>
        </p:grpSpPr>
        <p:sp>
          <p:nvSpPr>
            <p:cNvPr id="9244" name="Freeform 28"/>
            <p:cNvSpPr/>
            <p:nvPr/>
          </p:nvSpPr>
          <p:spPr bwMode="auto">
            <a:xfrm rot="5400000">
              <a:off x="2914650" y="2814412"/>
              <a:ext cx="515938" cy="722313"/>
            </a:xfrm>
            <a:custGeom>
              <a:avLst/>
              <a:gdLst/>
              <a:ahLst/>
              <a:cxnLst>
                <a:cxn ang="0">
                  <a:pos x="0" y="130"/>
                </a:cxn>
                <a:cxn ang="0">
                  <a:pos x="0" y="455"/>
                </a:cxn>
                <a:cxn ang="0">
                  <a:pos x="325" y="253"/>
                </a:cxn>
                <a:cxn ang="0">
                  <a:pos x="325" y="0"/>
                </a:cxn>
                <a:cxn ang="0">
                  <a:pos x="0" y="130"/>
                </a:cxn>
              </a:cxnLst>
              <a:rect l="0" t="0" r="r" b="b"/>
              <a:pathLst>
                <a:path w="325" h="455">
                  <a:moveTo>
                    <a:pt x="0" y="130"/>
                  </a:moveTo>
                  <a:lnTo>
                    <a:pt x="0" y="455"/>
                  </a:lnTo>
                  <a:lnTo>
                    <a:pt x="325" y="253"/>
                  </a:lnTo>
                  <a:lnTo>
                    <a:pt x="325" y="0"/>
                  </a:lnTo>
                  <a:lnTo>
                    <a:pt x="0" y="13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245" name="Freeform 29"/>
            <p:cNvSpPr/>
            <p:nvPr/>
          </p:nvSpPr>
          <p:spPr bwMode="auto">
            <a:xfrm rot="5400000">
              <a:off x="3021807" y="2710431"/>
              <a:ext cx="1028700" cy="417513"/>
            </a:xfrm>
            <a:custGeom>
              <a:avLst/>
              <a:gdLst/>
              <a:ahLst/>
              <a:cxnLst>
                <a:cxn ang="0">
                  <a:pos x="323" y="0"/>
                </a:cxn>
                <a:cxn ang="0">
                  <a:pos x="0" y="135"/>
                </a:cxn>
                <a:cxn ang="0">
                  <a:pos x="323" y="263"/>
                </a:cxn>
                <a:cxn ang="0">
                  <a:pos x="648" y="133"/>
                </a:cxn>
                <a:cxn ang="0">
                  <a:pos x="323" y="0"/>
                </a:cxn>
              </a:cxnLst>
              <a:rect l="0" t="0" r="r" b="b"/>
              <a:pathLst>
                <a:path w="648" h="263">
                  <a:moveTo>
                    <a:pt x="323" y="0"/>
                  </a:moveTo>
                  <a:lnTo>
                    <a:pt x="0" y="135"/>
                  </a:lnTo>
                  <a:lnTo>
                    <a:pt x="323" y="263"/>
                  </a:lnTo>
                  <a:lnTo>
                    <a:pt x="648" y="133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246" name="Freeform 30"/>
            <p:cNvSpPr/>
            <p:nvPr/>
          </p:nvSpPr>
          <p:spPr bwMode="auto">
            <a:xfrm rot="5400000">
              <a:off x="2914650" y="2301650"/>
              <a:ext cx="512763" cy="719138"/>
            </a:xfrm>
            <a:custGeom>
              <a:avLst/>
              <a:gdLst/>
              <a:ahLst/>
              <a:cxnLst>
                <a:cxn ang="0">
                  <a:pos x="323" y="128"/>
                </a:cxn>
                <a:cxn ang="0">
                  <a:pos x="0" y="0"/>
                </a:cxn>
                <a:cxn ang="0">
                  <a:pos x="0" y="258"/>
                </a:cxn>
                <a:cxn ang="0">
                  <a:pos x="323" y="453"/>
                </a:cxn>
                <a:cxn ang="0">
                  <a:pos x="323" y="128"/>
                </a:cxn>
              </a:cxnLst>
              <a:rect l="0" t="0" r="r" b="b"/>
              <a:pathLst>
                <a:path w="323" h="453">
                  <a:moveTo>
                    <a:pt x="323" y="128"/>
                  </a:moveTo>
                  <a:lnTo>
                    <a:pt x="0" y="0"/>
                  </a:lnTo>
                  <a:lnTo>
                    <a:pt x="0" y="258"/>
                  </a:lnTo>
                  <a:lnTo>
                    <a:pt x="323" y="453"/>
                  </a:lnTo>
                  <a:lnTo>
                    <a:pt x="323" y="128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3519487" y="2096862"/>
            <a:ext cx="804863" cy="1622425"/>
            <a:chOff x="3519487" y="2096862"/>
            <a:chExt cx="804863" cy="1622425"/>
          </a:xfrm>
        </p:grpSpPr>
        <p:sp>
          <p:nvSpPr>
            <p:cNvPr id="9247" name="Freeform 31"/>
            <p:cNvSpPr/>
            <p:nvPr/>
          </p:nvSpPr>
          <p:spPr bwMode="auto">
            <a:xfrm rot="5400000">
              <a:off x="3434557" y="2181794"/>
              <a:ext cx="820738" cy="6508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63"/>
                </a:cxn>
                <a:cxn ang="0">
                  <a:pos x="517" y="410"/>
                </a:cxn>
                <a:cxn ang="0">
                  <a:pos x="517" y="74"/>
                </a:cxn>
                <a:cxn ang="0">
                  <a:pos x="0" y="0"/>
                </a:cxn>
              </a:cxnLst>
              <a:rect l="0" t="0" r="r" b="b"/>
              <a:pathLst>
                <a:path w="517" h="410">
                  <a:moveTo>
                    <a:pt x="0" y="0"/>
                  </a:moveTo>
                  <a:lnTo>
                    <a:pt x="0" y="263"/>
                  </a:lnTo>
                  <a:lnTo>
                    <a:pt x="517" y="410"/>
                  </a:lnTo>
                  <a:lnTo>
                    <a:pt x="517" y="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248" name="Freeform 32"/>
            <p:cNvSpPr/>
            <p:nvPr/>
          </p:nvSpPr>
          <p:spPr bwMode="auto">
            <a:xfrm rot="5400000">
              <a:off x="3449637" y="2987449"/>
              <a:ext cx="801688" cy="661988"/>
            </a:xfrm>
            <a:custGeom>
              <a:avLst/>
              <a:gdLst/>
              <a:ahLst/>
              <a:cxnLst>
                <a:cxn ang="0">
                  <a:pos x="505" y="0"/>
                </a:cxn>
                <a:cxn ang="0">
                  <a:pos x="0" y="81"/>
                </a:cxn>
                <a:cxn ang="0">
                  <a:pos x="0" y="417"/>
                </a:cxn>
                <a:cxn ang="0">
                  <a:pos x="503" y="270"/>
                </a:cxn>
                <a:cxn ang="0">
                  <a:pos x="505" y="0"/>
                </a:cxn>
                <a:cxn ang="0">
                  <a:pos x="505" y="0"/>
                </a:cxn>
              </a:cxnLst>
              <a:rect l="0" t="0" r="r" b="b"/>
              <a:pathLst>
                <a:path w="505" h="417">
                  <a:moveTo>
                    <a:pt x="505" y="0"/>
                  </a:moveTo>
                  <a:lnTo>
                    <a:pt x="0" y="81"/>
                  </a:lnTo>
                  <a:lnTo>
                    <a:pt x="0" y="417"/>
                  </a:lnTo>
                  <a:lnTo>
                    <a:pt x="503" y="270"/>
                  </a:lnTo>
                  <a:lnTo>
                    <a:pt x="505" y="0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249" name="Freeform 33"/>
            <p:cNvSpPr/>
            <p:nvPr/>
          </p:nvSpPr>
          <p:spPr bwMode="auto">
            <a:xfrm rot="5400000">
              <a:off x="3377406" y="2772343"/>
              <a:ext cx="1622425" cy="271463"/>
            </a:xfrm>
            <a:custGeom>
              <a:avLst/>
              <a:gdLst/>
              <a:ahLst/>
              <a:cxnLst>
                <a:cxn ang="0">
                  <a:pos x="0" y="97"/>
                </a:cxn>
                <a:cxn ang="0">
                  <a:pos x="517" y="171"/>
                </a:cxn>
                <a:cxn ang="0">
                  <a:pos x="1022" y="90"/>
                </a:cxn>
                <a:cxn ang="0">
                  <a:pos x="517" y="0"/>
                </a:cxn>
                <a:cxn ang="0">
                  <a:pos x="0" y="97"/>
                </a:cxn>
              </a:cxnLst>
              <a:rect l="0" t="0" r="r" b="b"/>
              <a:pathLst>
                <a:path w="1022" h="171">
                  <a:moveTo>
                    <a:pt x="0" y="97"/>
                  </a:moveTo>
                  <a:lnTo>
                    <a:pt x="517" y="171"/>
                  </a:lnTo>
                  <a:lnTo>
                    <a:pt x="1022" y="90"/>
                  </a:lnTo>
                  <a:lnTo>
                    <a:pt x="517" y="0"/>
                  </a:lnTo>
                  <a:lnTo>
                    <a:pt x="0" y="97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4206876" y="1784124"/>
            <a:ext cx="711200" cy="2260600"/>
            <a:chOff x="4206876" y="1784124"/>
            <a:chExt cx="711200" cy="2260600"/>
          </a:xfrm>
        </p:grpSpPr>
        <p:sp>
          <p:nvSpPr>
            <p:cNvPr id="9250" name="Freeform 34"/>
            <p:cNvSpPr/>
            <p:nvPr/>
          </p:nvSpPr>
          <p:spPr bwMode="auto">
            <a:xfrm rot="5400000">
              <a:off x="3998913" y="3125562"/>
              <a:ext cx="1127125" cy="711200"/>
            </a:xfrm>
            <a:custGeom>
              <a:avLst/>
              <a:gdLst/>
              <a:ahLst/>
              <a:cxnLst>
                <a:cxn ang="0">
                  <a:pos x="0" y="448"/>
                </a:cxn>
                <a:cxn ang="0">
                  <a:pos x="0" y="0"/>
                </a:cxn>
                <a:cxn ang="0">
                  <a:pos x="710" y="78"/>
                </a:cxn>
                <a:cxn ang="0">
                  <a:pos x="710" y="369"/>
                </a:cxn>
                <a:cxn ang="0">
                  <a:pos x="0" y="448"/>
                </a:cxn>
              </a:cxnLst>
              <a:rect l="0" t="0" r="r" b="b"/>
              <a:pathLst>
                <a:path w="710" h="448">
                  <a:moveTo>
                    <a:pt x="0" y="448"/>
                  </a:moveTo>
                  <a:lnTo>
                    <a:pt x="0" y="0"/>
                  </a:lnTo>
                  <a:lnTo>
                    <a:pt x="710" y="78"/>
                  </a:lnTo>
                  <a:lnTo>
                    <a:pt x="710" y="369"/>
                  </a:lnTo>
                  <a:lnTo>
                    <a:pt x="0" y="448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9251" name="Freeform 35"/>
            <p:cNvSpPr/>
            <p:nvPr/>
          </p:nvSpPr>
          <p:spPr bwMode="auto">
            <a:xfrm rot="5400000">
              <a:off x="3995738" y="1995262"/>
              <a:ext cx="1133475" cy="711200"/>
            </a:xfrm>
            <a:custGeom>
              <a:avLst/>
              <a:gdLst/>
              <a:ahLst/>
              <a:cxnLst>
                <a:cxn ang="0">
                  <a:pos x="714" y="0"/>
                </a:cxn>
                <a:cxn ang="0">
                  <a:pos x="714" y="448"/>
                </a:cxn>
                <a:cxn ang="0">
                  <a:pos x="0" y="369"/>
                </a:cxn>
                <a:cxn ang="0">
                  <a:pos x="0" y="83"/>
                </a:cxn>
                <a:cxn ang="0">
                  <a:pos x="714" y="0"/>
                </a:cxn>
              </a:cxnLst>
              <a:rect l="0" t="0" r="r" b="b"/>
              <a:pathLst>
                <a:path w="714" h="448">
                  <a:moveTo>
                    <a:pt x="714" y="0"/>
                  </a:moveTo>
                  <a:lnTo>
                    <a:pt x="714" y="448"/>
                  </a:lnTo>
                  <a:lnTo>
                    <a:pt x="0" y="369"/>
                  </a:lnTo>
                  <a:lnTo>
                    <a:pt x="0" y="83"/>
                  </a:lnTo>
                  <a:lnTo>
                    <a:pt x="714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8" name="Group 81"/>
          <p:cNvGrpSpPr/>
          <p:nvPr/>
        </p:nvGrpSpPr>
        <p:grpSpPr>
          <a:xfrm flipV="1">
            <a:off x="3483070" y="3927809"/>
            <a:ext cx="455253" cy="217757"/>
            <a:chOff x="3376482" y="1459073"/>
            <a:chExt cx="455253" cy="221445"/>
          </a:xfrm>
        </p:grpSpPr>
        <p:cxnSp>
          <p:nvCxnSpPr>
            <p:cNvPr id="39" name="Straight Connector 38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/>
          <p:cNvSpPr txBox="1"/>
          <p:nvPr/>
        </p:nvSpPr>
        <p:spPr>
          <a:xfrm>
            <a:off x="6332855" y="3868420"/>
            <a:ext cx="2276475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defTabSz="914400">
              <a:spcBef>
                <a:spcPct val="20000"/>
              </a:spcBef>
              <a:defRPr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a typeface="宋体" panose="02010600030101010101" pitchFamily="2" charset="-122"/>
              </a:rPr>
              <a:t>附录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402705" y="1687195"/>
            <a:ext cx="2548890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defTabSz="914400">
              <a:spcBef>
                <a:spcPct val="20000"/>
              </a:spcBef>
              <a:defRPr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a typeface="宋体" panose="02010600030101010101" pitchFamily="2" charset="-122"/>
              </a:rPr>
              <a:t>可行性分析</a:t>
            </a:r>
          </a:p>
        </p:txBody>
      </p:sp>
      <p:grpSp>
        <p:nvGrpSpPr>
          <p:cNvPr id="47" name="Group 56"/>
          <p:cNvGrpSpPr/>
          <p:nvPr/>
        </p:nvGrpSpPr>
        <p:grpSpPr>
          <a:xfrm>
            <a:off x="3433902" y="1137815"/>
            <a:ext cx="2276196" cy="358116"/>
            <a:chOff x="-296510" y="1406858"/>
            <a:chExt cx="2276196" cy="358116"/>
          </a:xfrm>
        </p:grpSpPr>
        <p:sp>
          <p:nvSpPr>
            <p:cNvPr id="48" name="TextBox 47"/>
            <p:cNvSpPr txBox="1"/>
            <p:nvPr/>
          </p:nvSpPr>
          <p:spPr>
            <a:xfrm>
              <a:off x="-296510" y="1611304"/>
              <a:ext cx="2276196" cy="1536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endPara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778098" y="1406858"/>
              <a:ext cx="127000" cy="184150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endParaRPr lang="zh-CN" altLang="en-US" sz="1200" b="1" dirty="0" smtClean="0">
                <a:solidFill>
                  <a:schemeClr val="accent3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889000" y="3868420"/>
            <a:ext cx="2500630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l" defTabSz="914400">
              <a:spcBef>
                <a:spcPct val="20000"/>
              </a:spcBef>
              <a:defRPr/>
            </a:pP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a typeface="宋体" panose="02010600030101010101" pitchFamily="2" charset="-122"/>
              </a:rPr>
              <a:t>需求分析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41325" y="1687830"/>
            <a:ext cx="2099310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l" defTabSz="914400">
              <a:spcBef>
                <a:spcPct val="20000"/>
              </a:spcBef>
              <a:defRPr/>
            </a:pPr>
            <a:r>
              <a:rPr lang="en-US" altLang="zh-CN" sz="3600" b="1" dirty="0">
                <a:solidFill>
                  <a:schemeClr val="tx1">
                    <a:lumMod val="65000"/>
                    <a:lumOff val="35000"/>
                  </a:schemeClr>
                </a:solidFill>
                <a:ea typeface="宋体" panose="02010600030101010101" pitchFamily="2" charset="-122"/>
              </a:rPr>
              <a:t> </a:t>
            </a: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a typeface="宋体" panose="02010600030101010101" pitchFamily="2" charset="-122"/>
              </a:rPr>
              <a:t>项目介绍</a:t>
            </a:r>
          </a:p>
          <a:p>
            <a:pPr lvl="0" algn="l" defTabSz="914400">
              <a:spcBef>
                <a:spcPct val="20000"/>
              </a:spcBef>
              <a:defRPr/>
            </a:pP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  <a:ea typeface="宋体" panose="02010600030101010101" pitchFamily="2" charset="-122"/>
            </a:endParaRPr>
          </a:p>
        </p:txBody>
      </p:sp>
      <p:grpSp>
        <p:nvGrpSpPr>
          <p:cNvPr id="59" name="Group 81"/>
          <p:cNvGrpSpPr/>
          <p:nvPr/>
        </p:nvGrpSpPr>
        <p:grpSpPr>
          <a:xfrm flipH="1" flipV="1">
            <a:off x="5263284" y="3927809"/>
            <a:ext cx="455253" cy="217757"/>
            <a:chOff x="3376482" y="1459073"/>
            <a:chExt cx="455253" cy="221445"/>
          </a:xfrm>
        </p:grpSpPr>
        <p:cxnSp>
          <p:nvCxnSpPr>
            <p:cNvPr id="60" name="Straight Connector 59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Slide Number Placeholder 5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t>2</a:t>
            </a:fld>
            <a:endParaRPr lang="en-US" dirty="0"/>
          </a:p>
        </p:txBody>
      </p:sp>
      <p:cxnSp>
        <p:nvCxnSpPr>
          <p:cNvPr id="4" name="直接连接符 3"/>
          <p:cNvCxnSpPr/>
          <p:nvPr/>
        </p:nvCxnSpPr>
        <p:spPr>
          <a:xfrm>
            <a:off x="441325" y="1066800"/>
            <a:ext cx="8365490" cy="95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81"/>
          <p:cNvGrpSpPr/>
          <p:nvPr/>
        </p:nvGrpSpPr>
        <p:grpSpPr>
          <a:xfrm rot="13560000" flipV="1">
            <a:off x="2853785" y="1933274"/>
            <a:ext cx="455253" cy="217757"/>
            <a:chOff x="3376482" y="1459073"/>
            <a:chExt cx="455253" cy="221445"/>
          </a:xfrm>
        </p:grpSpPr>
        <p:cxnSp>
          <p:nvCxnSpPr>
            <p:cNvPr id="9" name="Straight Connector 38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39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81"/>
          <p:cNvGrpSpPr/>
          <p:nvPr/>
        </p:nvGrpSpPr>
        <p:grpSpPr>
          <a:xfrm rot="8100000" flipH="1" flipV="1">
            <a:off x="5750964" y="1931369"/>
            <a:ext cx="455253" cy="217757"/>
            <a:chOff x="3376482" y="1459073"/>
            <a:chExt cx="455253" cy="221445"/>
          </a:xfrm>
        </p:grpSpPr>
        <p:cxnSp>
          <p:nvCxnSpPr>
            <p:cNvPr id="15" name="Straight Connector 59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60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5" grpId="0"/>
      <p:bldP spid="51" grpId="0"/>
      <p:bldP spid="5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 smtClean="0"/>
              <a:t>4.技术可行性(技术风险评价)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09245" y="621030"/>
            <a:ext cx="842327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 smtClean="0">
              <a:solidFill>
                <a:schemeClr val="accent1"/>
              </a:solidFill>
            </a:endParaRP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在现有的软件和技术中，可以实现这个简单app的开发，现如今的技术条件可以使技术开发人员实现各项功能，在投入成本方面和承包方达成协议。开发不顺时，适当增加经费和技术人员再风险估计这项目的持续发展。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Windows：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Microsoft Windows,是美国微软公司研发的一套操作系统，它问世于1985年，起初仅仅是Microsoft-DOS模拟环境，后续的系统版本由于微软不断的更新升级，不但易用，也慢慢的成为家家户户人们最喜爱的操作系统。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Navicat：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Navicat是一套快速、可靠并价格相当便宜的数据库管理工具，专为简化数据库的管理及降低系统管理成本而设。它的设计符合数据库管理员、开发人员及中小企业的需要。Navicat 是以直觉化的图形用户界面而建的，让你可以以安全并且简单的方式创建、组织、访问并共用信息。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WebStorm：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WebStorm 是jetbrains公司旗下一款JavaScript 开发工具。目前已经被广大中国JS开发者誉为“Web前端开发神器”、“最强大的HTML5编辑器”、“最智能的JavaScript IDE”等。与IntelliJ IDEA同源，继承了IntelliJ IDEA强大的JS部分的功能。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axure rp：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Axure RP是一个专业的快速原型设计工具。Axure（发音：Ack-sure），代表美国Axure公司；RP则是Rapid Prototyping（快速原型）的缩写。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Adobe Photoshop：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Adobe Photoshop，简称“PS”，是由Adobe Systems开发和发行的图像处理软件。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Photoshop主要处理以像素所构成的数字图像。使用其众多的编修与绘图工具，可以有效地进行图片编辑工作。ps有很多功能，在图像、图形、文字、视频、出版等各方面都有涉及。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Javascript：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avaScript一种直译式脚本语言，是一种动态类型、弱类型、基于原型的语言，内置支持类型。它的解释器被称为JavaScript引擎，为浏览器的一部分，广泛用于客户端的脚本语言，最早是在HTML（标准通用标记语言下的一个应用）网页上使用，用来给HTML网页增加动态功能。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Visual Studio 2005：</a:t>
            </a:r>
          </a:p>
          <a:p>
            <a:r>
              <a:rPr 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复杂的应用程序需要多支训练有素的开发团队来实现。对于开发团队作出的任何主要承诺来说，信息交流都是成功的一个基本元素。新的 Visual Studio Team System 扩展了 Microsoft 的优秀功能，即，通过提供与业务紧密集成的、可扩展的、能够增加成功几率的生命周期工具，从而为用户提供高效的工具。能否成功主要取决于，为了降低交付解决方案的复杂性，团队间是否进行了充分的交流。</a:t>
            </a:r>
          </a:p>
        </p:txBody>
      </p:sp>
      <p:sp>
        <p:nvSpPr>
          <p:cNvPr id="28" name="Slide Number Placeholder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t>20</a:t>
            </a:fld>
            <a:endParaRPr lang="en-US" dirty="0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297815" y="240665"/>
            <a:ext cx="8428990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accent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5.操作可行性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使用什么软件来达到我们想要的效果</a:t>
            </a:r>
          </a:p>
          <a:p>
            <a:r>
              <a:rPr lang="en-US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6.法律可行性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这一类软件的功能相似，在表现形式和功能上协商好开发的可行性，避免模仿的侵权。</a:t>
            </a:r>
          </a:p>
          <a:p>
            <a:r>
              <a:rPr lang="en-US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7.用户使用可行性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用户使用不受限制，简单的app带给用户简单的体验，用户不需要受特别培训和学习就能掌握app的使用。</a:t>
            </a:r>
          </a:p>
          <a:p>
            <a:r>
              <a:rPr lang="en-US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8.注解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本章应包含有助于理解本文档的一般信息(例如原理)。本章应包含为理解本文档需要的术语和定义，所有缩略语和它们在文档中的含义的字母序列表。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0" y="878205"/>
            <a:ext cx="7489190" cy="424053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3546557" y="49558"/>
            <a:ext cx="1681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/>
              <a:t>WBS</a:t>
            </a:r>
            <a:r>
              <a:rPr lang="zh-CN" altLang="en-US" sz="3600" dirty="0" smtClean="0">
                <a:ea typeface="宋体" panose="02010600030101010101" pitchFamily="2" charset="-122"/>
              </a:rPr>
              <a:t>图</a:t>
            </a:r>
          </a:p>
        </p:txBody>
      </p:sp>
    </p:spTree>
  </p:cSld>
  <p:clrMapOvr>
    <a:masterClrMapping/>
  </p:clrMapOvr>
  <p:transition spd="slow" advTm="3000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t>23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475" y="543219"/>
            <a:ext cx="8374062" cy="4212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 advTm="3000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936072" y="1359083"/>
            <a:ext cx="75465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1 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需求分析报告、项目计划、会议记录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——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李梦雷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zh-CN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2 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可行性分析报告、项目计划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——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黄依伦</a:t>
            </a:r>
            <a:endParaRPr lang="zh-CN" altLang="zh-CN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zh-CN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3 </a:t>
            </a:r>
            <a:r>
              <a:rPr lang="en-US" altLang="zh-CN" dirty="0" err="1" smtClean="0">
                <a:solidFill>
                  <a:schemeClr val="bg1">
                    <a:lumMod val="50000"/>
                  </a:schemeClr>
                </a:solidFill>
              </a:rPr>
              <a:t>Ppt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制作、报告的完善和修改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——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李逸欢</a:t>
            </a:r>
            <a:endParaRPr lang="zh-CN" altLang="zh-CN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zh-CN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4 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最后进行报告的整合和补充修改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——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李梦雷、黄依伦、李逸欢</a:t>
            </a:r>
            <a:endParaRPr lang="zh-CN" altLang="zh-CN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zh-CN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44607" y="55184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小组分工</a:t>
            </a:r>
            <a:endParaRPr lang="zh-CN" altLang="en-US" dirty="0"/>
          </a:p>
        </p:txBody>
      </p:sp>
    </p:spTree>
  </p:cSld>
  <p:clrMapOvr>
    <a:masterClrMapping/>
  </p:clrMapOvr>
  <p:transition spd="slow" advTm="3000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88415" y="1407795"/>
            <a:ext cx="54051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 smtClean="0"/>
              <a:t>项目可行性报告</a:t>
            </a:r>
            <a:endParaRPr lang="en-US" altLang="zh-CN" dirty="0" smtClean="0"/>
          </a:p>
          <a:p>
            <a:r>
              <a:rPr lang="zh-CN" altLang="zh-CN" dirty="0" smtClean="0"/>
              <a:t>总体项目计划</a:t>
            </a:r>
            <a:endParaRPr lang="en-US" altLang="zh-CN" dirty="0" smtClean="0"/>
          </a:p>
          <a:p>
            <a:r>
              <a:rPr lang="zh-CN" altLang="zh-CN" dirty="0" smtClean="0"/>
              <a:t>需求开发计划</a:t>
            </a:r>
            <a:endParaRPr lang="en-US" altLang="zh-CN" dirty="0" smtClean="0"/>
          </a:p>
          <a:p>
            <a:r>
              <a:rPr lang="zh-CN" altLang="zh-CN" dirty="0" smtClean="0"/>
              <a:t>软件需求变更文档</a:t>
            </a:r>
            <a:endParaRPr lang="en-US" altLang="zh-CN" dirty="0" smtClean="0"/>
          </a:p>
          <a:p>
            <a:r>
              <a:rPr lang="zh-CN" altLang="zh-CN" dirty="0" smtClean="0"/>
              <a:t>软件概要设计说明</a:t>
            </a:r>
            <a:endParaRPr lang="en-US" altLang="zh-CN" dirty="0" smtClean="0"/>
          </a:p>
          <a:p>
            <a:r>
              <a:rPr lang="zh-CN" altLang="zh-CN" dirty="0" smtClean="0"/>
              <a:t>系统维护计划和项目总结以及用户手册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112506" y="73195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参考文献</a:t>
            </a:r>
            <a:endParaRPr lang="en-US" altLang="zh-CN" dirty="0" smtClean="0"/>
          </a:p>
        </p:txBody>
      </p:sp>
    </p:spTree>
  </p:cSld>
  <p:clrMapOvr>
    <a:masterClrMapping/>
  </p:clrMapOvr>
  <p:transition spd="slow" advTm="3000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5"/>
          <p:cNvSpPr>
            <a:spLocks noEditPoints="1"/>
          </p:cNvSpPr>
          <p:nvPr/>
        </p:nvSpPr>
        <p:spPr bwMode="auto">
          <a:xfrm>
            <a:off x="5631062" y="1562746"/>
            <a:ext cx="1815066" cy="2147615"/>
          </a:xfrm>
          <a:custGeom>
            <a:avLst/>
            <a:gdLst/>
            <a:ahLst/>
            <a:cxnLst>
              <a:cxn ang="0">
                <a:pos x="1032" y="692"/>
              </a:cxn>
              <a:cxn ang="0">
                <a:pos x="1034" y="692"/>
              </a:cxn>
              <a:cxn ang="0">
                <a:pos x="693" y="631"/>
              </a:cxn>
              <a:cxn ang="0">
                <a:pos x="1034" y="692"/>
              </a:cxn>
              <a:cxn ang="0">
                <a:pos x="1030" y="688"/>
              </a:cxn>
              <a:cxn ang="0">
                <a:pos x="1311" y="688"/>
              </a:cxn>
              <a:cxn ang="0">
                <a:pos x="797" y="352"/>
              </a:cxn>
              <a:cxn ang="0">
                <a:pos x="1070" y="423"/>
              </a:cxn>
              <a:cxn ang="0">
                <a:pos x="1430" y="958"/>
              </a:cxn>
              <a:cxn ang="0">
                <a:pos x="1258" y="1420"/>
              </a:cxn>
              <a:cxn ang="0">
                <a:pos x="709" y="1686"/>
              </a:cxn>
              <a:cxn ang="0">
                <a:pos x="320" y="1465"/>
              </a:cxn>
              <a:cxn ang="0">
                <a:pos x="0" y="516"/>
              </a:cxn>
              <a:cxn ang="0">
                <a:pos x="1108" y="159"/>
              </a:cxn>
              <a:cxn ang="0">
                <a:pos x="1127" y="950"/>
              </a:cxn>
              <a:cxn ang="0">
                <a:pos x="1258" y="1420"/>
              </a:cxn>
              <a:cxn ang="0">
                <a:pos x="1430" y="958"/>
              </a:cxn>
              <a:cxn ang="0">
                <a:pos x="543" y="218"/>
              </a:cxn>
              <a:cxn ang="0">
                <a:pos x="797" y="352"/>
              </a:cxn>
              <a:cxn ang="0">
                <a:pos x="370" y="444"/>
              </a:cxn>
              <a:cxn ang="0">
                <a:pos x="800" y="355"/>
              </a:cxn>
              <a:cxn ang="0">
                <a:pos x="800" y="355"/>
              </a:cxn>
              <a:cxn ang="0">
                <a:pos x="370" y="447"/>
              </a:cxn>
              <a:cxn ang="0">
                <a:pos x="424" y="673"/>
              </a:cxn>
              <a:cxn ang="0">
                <a:pos x="361" y="450"/>
              </a:cxn>
              <a:cxn ang="0">
                <a:pos x="213" y="694"/>
              </a:cxn>
              <a:cxn ang="0">
                <a:pos x="364" y="450"/>
              </a:cxn>
              <a:cxn ang="0">
                <a:pos x="372" y="448"/>
              </a:cxn>
              <a:cxn ang="0">
                <a:pos x="372" y="448"/>
              </a:cxn>
              <a:cxn ang="0">
                <a:pos x="453" y="901"/>
              </a:cxn>
              <a:cxn ang="0">
                <a:pos x="244" y="124"/>
              </a:cxn>
              <a:cxn ang="0">
                <a:pos x="774" y="1179"/>
              </a:cxn>
              <a:cxn ang="0">
                <a:pos x="564" y="1180"/>
              </a:cxn>
              <a:cxn ang="0">
                <a:pos x="744" y="1453"/>
              </a:cxn>
              <a:cxn ang="0">
                <a:pos x="774" y="1179"/>
              </a:cxn>
              <a:cxn ang="0">
                <a:pos x="805" y="941"/>
              </a:cxn>
              <a:cxn ang="0">
                <a:pos x="564" y="1180"/>
              </a:cxn>
              <a:cxn ang="0">
                <a:pos x="454" y="904"/>
              </a:cxn>
              <a:cxn ang="0">
                <a:pos x="446" y="915"/>
              </a:cxn>
              <a:cxn ang="0">
                <a:pos x="744" y="1459"/>
              </a:cxn>
              <a:cxn ang="0">
                <a:pos x="744" y="1459"/>
              </a:cxn>
              <a:cxn ang="0">
                <a:pos x="456" y="903"/>
              </a:cxn>
              <a:cxn ang="0">
                <a:pos x="442" y="904"/>
              </a:cxn>
              <a:cxn ang="0">
                <a:pos x="506" y="1416"/>
              </a:cxn>
              <a:cxn ang="0">
                <a:pos x="501" y="1686"/>
              </a:cxn>
              <a:cxn ang="0">
                <a:pos x="805" y="941"/>
              </a:cxn>
            </a:cxnLst>
            <a:rect l="0" t="0" r="r" b="b"/>
            <a:pathLst>
              <a:path w="1430" h="1692">
                <a:moveTo>
                  <a:pt x="1032" y="694"/>
                </a:moveTo>
                <a:lnTo>
                  <a:pt x="1034" y="692"/>
                </a:lnTo>
                <a:lnTo>
                  <a:pt x="1032" y="692"/>
                </a:lnTo>
                <a:lnTo>
                  <a:pt x="1032" y="694"/>
                </a:lnTo>
                <a:lnTo>
                  <a:pt x="1127" y="950"/>
                </a:lnTo>
                <a:moveTo>
                  <a:pt x="1034" y="692"/>
                </a:moveTo>
                <a:lnTo>
                  <a:pt x="1030" y="688"/>
                </a:lnTo>
                <a:lnTo>
                  <a:pt x="1032" y="692"/>
                </a:lnTo>
                <a:lnTo>
                  <a:pt x="693" y="631"/>
                </a:lnTo>
                <a:lnTo>
                  <a:pt x="803" y="358"/>
                </a:lnTo>
                <a:lnTo>
                  <a:pt x="1030" y="688"/>
                </a:lnTo>
                <a:moveTo>
                  <a:pt x="1034" y="692"/>
                </a:moveTo>
                <a:lnTo>
                  <a:pt x="1290" y="451"/>
                </a:lnTo>
                <a:lnTo>
                  <a:pt x="1070" y="423"/>
                </a:lnTo>
                <a:lnTo>
                  <a:pt x="1030" y="688"/>
                </a:lnTo>
                <a:lnTo>
                  <a:pt x="1030" y="688"/>
                </a:lnTo>
                <a:moveTo>
                  <a:pt x="1034" y="692"/>
                </a:moveTo>
                <a:lnTo>
                  <a:pt x="1311" y="688"/>
                </a:lnTo>
                <a:lnTo>
                  <a:pt x="1290" y="451"/>
                </a:lnTo>
                <a:moveTo>
                  <a:pt x="1108" y="159"/>
                </a:moveTo>
                <a:lnTo>
                  <a:pt x="797" y="352"/>
                </a:lnTo>
                <a:lnTo>
                  <a:pt x="799" y="352"/>
                </a:lnTo>
                <a:lnTo>
                  <a:pt x="805" y="354"/>
                </a:lnTo>
                <a:lnTo>
                  <a:pt x="1070" y="423"/>
                </a:lnTo>
                <a:lnTo>
                  <a:pt x="1108" y="159"/>
                </a:lnTo>
                <a:moveTo>
                  <a:pt x="1311" y="688"/>
                </a:moveTo>
                <a:lnTo>
                  <a:pt x="1430" y="958"/>
                </a:lnTo>
                <a:lnTo>
                  <a:pt x="1311" y="1035"/>
                </a:lnTo>
                <a:lnTo>
                  <a:pt x="1300" y="1234"/>
                </a:lnTo>
                <a:lnTo>
                  <a:pt x="1258" y="1420"/>
                </a:lnTo>
                <a:lnTo>
                  <a:pt x="1049" y="1421"/>
                </a:lnTo>
                <a:lnTo>
                  <a:pt x="948" y="1688"/>
                </a:lnTo>
                <a:lnTo>
                  <a:pt x="709" y="1686"/>
                </a:lnTo>
                <a:lnTo>
                  <a:pt x="501" y="1686"/>
                </a:lnTo>
                <a:lnTo>
                  <a:pt x="309" y="1692"/>
                </a:lnTo>
                <a:lnTo>
                  <a:pt x="320" y="1465"/>
                </a:lnTo>
                <a:lnTo>
                  <a:pt x="276" y="1180"/>
                </a:lnTo>
                <a:lnTo>
                  <a:pt x="61" y="932"/>
                </a:lnTo>
                <a:lnTo>
                  <a:pt x="0" y="516"/>
                </a:lnTo>
                <a:lnTo>
                  <a:pt x="244" y="124"/>
                </a:lnTo>
                <a:lnTo>
                  <a:pt x="745" y="0"/>
                </a:lnTo>
                <a:lnTo>
                  <a:pt x="1108" y="159"/>
                </a:lnTo>
                <a:lnTo>
                  <a:pt x="1290" y="451"/>
                </a:lnTo>
                <a:moveTo>
                  <a:pt x="1311" y="1035"/>
                </a:moveTo>
                <a:lnTo>
                  <a:pt x="1127" y="950"/>
                </a:lnTo>
                <a:lnTo>
                  <a:pt x="1300" y="1234"/>
                </a:lnTo>
                <a:lnTo>
                  <a:pt x="1008" y="1179"/>
                </a:lnTo>
                <a:lnTo>
                  <a:pt x="1258" y="1420"/>
                </a:lnTo>
                <a:moveTo>
                  <a:pt x="1311" y="688"/>
                </a:moveTo>
                <a:lnTo>
                  <a:pt x="1127" y="950"/>
                </a:lnTo>
                <a:lnTo>
                  <a:pt x="1430" y="958"/>
                </a:lnTo>
                <a:moveTo>
                  <a:pt x="244" y="124"/>
                </a:moveTo>
                <a:lnTo>
                  <a:pt x="541" y="220"/>
                </a:lnTo>
                <a:lnTo>
                  <a:pt x="543" y="218"/>
                </a:lnTo>
                <a:lnTo>
                  <a:pt x="745" y="0"/>
                </a:lnTo>
                <a:lnTo>
                  <a:pt x="797" y="352"/>
                </a:lnTo>
                <a:moveTo>
                  <a:pt x="797" y="352"/>
                </a:moveTo>
                <a:lnTo>
                  <a:pt x="797" y="352"/>
                </a:lnTo>
                <a:lnTo>
                  <a:pt x="541" y="220"/>
                </a:lnTo>
                <a:lnTo>
                  <a:pt x="370" y="444"/>
                </a:lnTo>
                <a:lnTo>
                  <a:pt x="370" y="447"/>
                </a:lnTo>
                <a:lnTo>
                  <a:pt x="372" y="447"/>
                </a:lnTo>
                <a:lnTo>
                  <a:pt x="800" y="355"/>
                </a:lnTo>
                <a:lnTo>
                  <a:pt x="799" y="352"/>
                </a:lnTo>
                <a:lnTo>
                  <a:pt x="803" y="354"/>
                </a:lnTo>
                <a:lnTo>
                  <a:pt x="800" y="355"/>
                </a:lnTo>
                <a:lnTo>
                  <a:pt x="803" y="358"/>
                </a:lnTo>
                <a:lnTo>
                  <a:pt x="805" y="354"/>
                </a:lnTo>
                <a:moveTo>
                  <a:pt x="370" y="447"/>
                </a:moveTo>
                <a:lnTo>
                  <a:pt x="372" y="448"/>
                </a:lnTo>
                <a:lnTo>
                  <a:pt x="372" y="448"/>
                </a:lnTo>
                <a:lnTo>
                  <a:pt x="424" y="673"/>
                </a:lnTo>
                <a:lnTo>
                  <a:pt x="693" y="631"/>
                </a:lnTo>
                <a:lnTo>
                  <a:pt x="372" y="447"/>
                </a:lnTo>
                <a:moveTo>
                  <a:pt x="361" y="450"/>
                </a:moveTo>
                <a:lnTo>
                  <a:pt x="0" y="516"/>
                </a:lnTo>
                <a:lnTo>
                  <a:pt x="212" y="695"/>
                </a:lnTo>
                <a:lnTo>
                  <a:pt x="213" y="694"/>
                </a:lnTo>
                <a:lnTo>
                  <a:pt x="366" y="450"/>
                </a:lnTo>
                <a:lnTo>
                  <a:pt x="366" y="448"/>
                </a:lnTo>
                <a:lnTo>
                  <a:pt x="364" y="450"/>
                </a:lnTo>
                <a:lnTo>
                  <a:pt x="367" y="448"/>
                </a:lnTo>
                <a:lnTo>
                  <a:pt x="370" y="447"/>
                </a:lnTo>
                <a:moveTo>
                  <a:pt x="372" y="448"/>
                </a:moveTo>
                <a:lnTo>
                  <a:pt x="367" y="448"/>
                </a:lnTo>
                <a:moveTo>
                  <a:pt x="366" y="448"/>
                </a:moveTo>
                <a:lnTo>
                  <a:pt x="372" y="448"/>
                </a:lnTo>
                <a:moveTo>
                  <a:pt x="213" y="694"/>
                </a:moveTo>
                <a:lnTo>
                  <a:pt x="424" y="673"/>
                </a:lnTo>
                <a:lnTo>
                  <a:pt x="453" y="901"/>
                </a:lnTo>
                <a:lnTo>
                  <a:pt x="212" y="695"/>
                </a:lnTo>
                <a:lnTo>
                  <a:pt x="61" y="932"/>
                </a:lnTo>
                <a:moveTo>
                  <a:pt x="244" y="124"/>
                </a:moveTo>
                <a:lnTo>
                  <a:pt x="370" y="444"/>
                </a:lnTo>
                <a:moveTo>
                  <a:pt x="744" y="1453"/>
                </a:moveTo>
                <a:lnTo>
                  <a:pt x="774" y="1179"/>
                </a:lnTo>
                <a:lnTo>
                  <a:pt x="564" y="1180"/>
                </a:lnTo>
                <a:lnTo>
                  <a:pt x="744" y="1453"/>
                </a:lnTo>
                <a:moveTo>
                  <a:pt x="564" y="1180"/>
                </a:moveTo>
                <a:lnTo>
                  <a:pt x="506" y="1416"/>
                </a:lnTo>
                <a:lnTo>
                  <a:pt x="744" y="1459"/>
                </a:lnTo>
                <a:lnTo>
                  <a:pt x="744" y="1453"/>
                </a:lnTo>
                <a:moveTo>
                  <a:pt x="1008" y="1179"/>
                </a:moveTo>
                <a:lnTo>
                  <a:pt x="805" y="941"/>
                </a:lnTo>
                <a:lnTo>
                  <a:pt x="774" y="1179"/>
                </a:lnTo>
                <a:lnTo>
                  <a:pt x="1008" y="1179"/>
                </a:lnTo>
                <a:lnTo>
                  <a:pt x="1127" y="950"/>
                </a:lnTo>
                <a:lnTo>
                  <a:pt x="805" y="941"/>
                </a:lnTo>
                <a:lnTo>
                  <a:pt x="454" y="904"/>
                </a:lnTo>
                <a:lnTo>
                  <a:pt x="446" y="915"/>
                </a:lnTo>
                <a:lnTo>
                  <a:pt x="564" y="1180"/>
                </a:lnTo>
                <a:lnTo>
                  <a:pt x="805" y="941"/>
                </a:lnTo>
                <a:lnTo>
                  <a:pt x="693" y="631"/>
                </a:lnTo>
                <a:lnTo>
                  <a:pt x="454" y="904"/>
                </a:lnTo>
                <a:lnTo>
                  <a:pt x="454" y="903"/>
                </a:lnTo>
                <a:lnTo>
                  <a:pt x="442" y="904"/>
                </a:lnTo>
                <a:lnTo>
                  <a:pt x="446" y="915"/>
                </a:lnTo>
                <a:lnTo>
                  <a:pt x="276" y="1180"/>
                </a:lnTo>
                <a:lnTo>
                  <a:pt x="564" y="1180"/>
                </a:lnTo>
                <a:moveTo>
                  <a:pt x="744" y="1459"/>
                </a:moveTo>
                <a:lnTo>
                  <a:pt x="1049" y="1421"/>
                </a:lnTo>
                <a:lnTo>
                  <a:pt x="1008" y="1179"/>
                </a:lnTo>
                <a:lnTo>
                  <a:pt x="744" y="1459"/>
                </a:lnTo>
                <a:lnTo>
                  <a:pt x="948" y="1688"/>
                </a:lnTo>
                <a:moveTo>
                  <a:pt x="454" y="903"/>
                </a:moveTo>
                <a:lnTo>
                  <a:pt x="456" y="903"/>
                </a:lnTo>
                <a:lnTo>
                  <a:pt x="453" y="901"/>
                </a:lnTo>
                <a:lnTo>
                  <a:pt x="454" y="903"/>
                </a:lnTo>
                <a:moveTo>
                  <a:pt x="442" y="904"/>
                </a:moveTo>
                <a:lnTo>
                  <a:pt x="61" y="932"/>
                </a:lnTo>
                <a:moveTo>
                  <a:pt x="276" y="1180"/>
                </a:moveTo>
                <a:lnTo>
                  <a:pt x="506" y="1416"/>
                </a:lnTo>
                <a:moveTo>
                  <a:pt x="709" y="1686"/>
                </a:moveTo>
                <a:lnTo>
                  <a:pt x="744" y="1459"/>
                </a:lnTo>
                <a:lnTo>
                  <a:pt x="501" y="1686"/>
                </a:lnTo>
                <a:lnTo>
                  <a:pt x="506" y="1416"/>
                </a:lnTo>
                <a:lnTo>
                  <a:pt x="309" y="1692"/>
                </a:lnTo>
                <a:moveTo>
                  <a:pt x="805" y="941"/>
                </a:moveTo>
                <a:lnTo>
                  <a:pt x="1032" y="694"/>
                </a:lnTo>
              </a:path>
            </a:pathLst>
          </a:custGeom>
          <a:noFill/>
          <a:ln w="9525" cap="rnd">
            <a:solidFill>
              <a:schemeClr val="bg1">
                <a:lumMod val="65000"/>
              </a:schemeClr>
            </a:solidFill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29" name="Group 81"/>
          <p:cNvGrpSpPr/>
          <p:nvPr/>
        </p:nvGrpSpPr>
        <p:grpSpPr>
          <a:xfrm>
            <a:off x="5570771" y="1492937"/>
            <a:ext cx="1917878" cy="2258042"/>
            <a:chOff x="3371851" y="1649413"/>
            <a:chExt cx="2398713" cy="2824162"/>
          </a:xfrm>
        </p:grpSpPr>
        <p:sp>
          <p:nvSpPr>
            <p:cNvPr id="30" name="Freeform 6"/>
            <p:cNvSpPr/>
            <p:nvPr/>
          </p:nvSpPr>
          <p:spPr bwMode="auto">
            <a:xfrm>
              <a:off x="3775076" y="1862138"/>
              <a:ext cx="130175" cy="130175"/>
            </a:xfrm>
            <a:custGeom>
              <a:avLst/>
              <a:gdLst/>
              <a:ahLst/>
              <a:cxnLst>
                <a:cxn ang="0">
                  <a:pos x="46" y="46"/>
                </a:cxn>
                <a:cxn ang="0">
                  <a:pos x="27" y="54"/>
                </a:cxn>
                <a:cxn ang="0">
                  <a:pos x="8" y="46"/>
                </a:cxn>
                <a:cxn ang="0">
                  <a:pos x="0" y="27"/>
                </a:cxn>
                <a:cxn ang="0">
                  <a:pos x="8" y="8"/>
                </a:cxn>
                <a:cxn ang="0">
                  <a:pos x="27" y="0"/>
                </a:cxn>
                <a:cxn ang="0">
                  <a:pos x="46" y="8"/>
                </a:cxn>
                <a:cxn ang="0">
                  <a:pos x="54" y="27"/>
                </a:cxn>
                <a:cxn ang="0">
                  <a:pos x="46" y="46"/>
                </a:cxn>
              </a:cxnLst>
              <a:rect l="0" t="0" r="r" b="b"/>
              <a:pathLst>
                <a:path w="54" h="54">
                  <a:moveTo>
                    <a:pt x="46" y="46"/>
                  </a:moveTo>
                  <a:cubicBezTo>
                    <a:pt x="41" y="51"/>
                    <a:pt x="34" y="54"/>
                    <a:pt x="27" y="54"/>
                  </a:cubicBezTo>
                  <a:cubicBezTo>
                    <a:pt x="20" y="54"/>
                    <a:pt x="13" y="51"/>
                    <a:pt x="8" y="46"/>
                  </a:cubicBezTo>
                  <a:cubicBezTo>
                    <a:pt x="3" y="41"/>
                    <a:pt x="0" y="34"/>
                    <a:pt x="0" y="27"/>
                  </a:cubicBezTo>
                  <a:cubicBezTo>
                    <a:pt x="0" y="20"/>
                    <a:pt x="3" y="13"/>
                    <a:pt x="8" y="8"/>
                  </a:cubicBezTo>
                  <a:cubicBezTo>
                    <a:pt x="13" y="3"/>
                    <a:pt x="20" y="0"/>
                    <a:pt x="27" y="0"/>
                  </a:cubicBezTo>
                  <a:cubicBezTo>
                    <a:pt x="34" y="0"/>
                    <a:pt x="41" y="3"/>
                    <a:pt x="46" y="8"/>
                  </a:cubicBezTo>
                  <a:cubicBezTo>
                    <a:pt x="51" y="13"/>
                    <a:pt x="54" y="20"/>
                    <a:pt x="54" y="27"/>
                  </a:cubicBezTo>
                  <a:cubicBezTo>
                    <a:pt x="54" y="34"/>
                    <a:pt x="51" y="41"/>
                    <a:pt x="46" y="4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Freeform 7"/>
            <p:cNvSpPr/>
            <p:nvPr/>
          </p:nvSpPr>
          <p:spPr bwMode="auto">
            <a:xfrm>
              <a:off x="4518026" y="1649413"/>
              <a:ext cx="188913" cy="188912"/>
            </a:xfrm>
            <a:custGeom>
              <a:avLst/>
              <a:gdLst/>
              <a:ahLst/>
              <a:cxnLst>
                <a:cxn ang="0">
                  <a:pos x="11" y="11"/>
                </a:cxn>
                <a:cxn ang="0">
                  <a:pos x="39" y="0"/>
                </a:cxn>
                <a:cxn ang="0">
                  <a:pos x="66" y="11"/>
                </a:cxn>
                <a:cxn ang="0">
                  <a:pos x="78" y="39"/>
                </a:cxn>
                <a:cxn ang="0">
                  <a:pos x="66" y="66"/>
                </a:cxn>
                <a:cxn ang="0">
                  <a:pos x="39" y="78"/>
                </a:cxn>
                <a:cxn ang="0">
                  <a:pos x="11" y="66"/>
                </a:cxn>
                <a:cxn ang="0">
                  <a:pos x="0" y="39"/>
                </a:cxn>
                <a:cxn ang="0">
                  <a:pos x="11" y="11"/>
                </a:cxn>
              </a:cxnLst>
              <a:rect l="0" t="0" r="r" b="b"/>
              <a:pathLst>
                <a:path w="78" h="78">
                  <a:moveTo>
                    <a:pt x="11" y="11"/>
                  </a:moveTo>
                  <a:cubicBezTo>
                    <a:pt x="19" y="4"/>
                    <a:pt x="28" y="0"/>
                    <a:pt x="39" y="0"/>
                  </a:cubicBezTo>
                  <a:cubicBezTo>
                    <a:pt x="50" y="0"/>
                    <a:pt x="59" y="4"/>
                    <a:pt x="66" y="11"/>
                  </a:cubicBezTo>
                  <a:cubicBezTo>
                    <a:pt x="74" y="19"/>
                    <a:pt x="78" y="28"/>
                    <a:pt x="78" y="39"/>
                  </a:cubicBezTo>
                  <a:cubicBezTo>
                    <a:pt x="78" y="50"/>
                    <a:pt x="74" y="59"/>
                    <a:pt x="66" y="66"/>
                  </a:cubicBezTo>
                  <a:cubicBezTo>
                    <a:pt x="59" y="74"/>
                    <a:pt x="50" y="78"/>
                    <a:pt x="39" y="78"/>
                  </a:cubicBezTo>
                  <a:cubicBezTo>
                    <a:pt x="28" y="78"/>
                    <a:pt x="19" y="74"/>
                    <a:pt x="11" y="66"/>
                  </a:cubicBezTo>
                  <a:cubicBezTo>
                    <a:pt x="4" y="59"/>
                    <a:pt x="0" y="50"/>
                    <a:pt x="0" y="39"/>
                  </a:cubicBezTo>
                  <a:cubicBezTo>
                    <a:pt x="0" y="28"/>
                    <a:pt x="4" y="19"/>
                    <a:pt x="11" y="1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8"/>
            <p:cNvSpPr/>
            <p:nvPr/>
          </p:nvSpPr>
          <p:spPr bwMode="auto">
            <a:xfrm>
              <a:off x="4252913" y="2024063"/>
              <a:ext cx="107950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9"/>
            <p:cNvSpPr/>
            <p:nvPr/>
          </p:nvSpPr>
          <p:spPr bwMode="auto">
            <a:xfrm>
              <a:off x="5154613" y="1927225"/>
              <a:ext cx="106363" cy="106362"/>
            </a:xfrm>
            <a:custGeom>
              <a:avLst/>
              <a:gdLst/>
              <a:ahLst/>
              <a:cxnLst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</a:cxnLst>
              <a:rect l="0" t="0" r="r" b="b"/>
              <a:pathLst>
                <a:path w="44" h="44">
                  <a:moveTo>
                    <a:pt x="44" y="22"/>
                  </a:move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" name="Freeform 10"/>
            <p:cNvSpPr/>
            <p:nvPr/>
          </p:nvSpPr>
          <p:spPr bwMode="auto">
            <a:xfrm>
              <a:off x="5095876" y="2333625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" name="Freeform 11"/>
            <p:cNvSpPr/>
            <p:nvPr/>
          </p:nvSpPr>
          <p:spPr bwMode="auto">
            <a:xfrm>
              <a:off x="5483226" y="2774950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" name="Freeform 12"/>
            <p:cNvSpPr/>
            <p:nvPr/>
          </p:nvSpPr>
          <p:spPr bwMode="auto">
            <a:xfrm>
              <a:off x="5035551" y="2774950"/>
              <a:ext cx="106363" cy="106362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</a:cxnLst>
              <a:rect l="0" t="0" r="r" b="b"/>
              <a:pathLst>
                <a:path w="44" h="44">
                  <a:moveTo>
                    <a:pt x="6" y="6"/>
                  </a:move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" name="Freeform 13"/>
            <p:cNvSpPr/>
            <p:nvPr/>
          </p:nvSpPr>
          <p:spPr bwMode="auto">
            <a:xfrm>
              <a:off x="3730626" y="2779713"/>
              <a:ext cx="106363" cy="106362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" name="Freeform 14"/>
            <p:cNvSpPr/>
            <p:nvPr/>
          </p:nvSpPr>
          <p:spPr bwMode="auto">
            <a:xfrm>
              <a:off x="4067176" y="2743200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" name="Freeform 15"/>
            <p:cNvSpPr/>
            <p:nvPr/>
          </p:nvSpPr>
          <p:spPr bwMode="auto">
            <a:xfrm>
              <a:off x="4638676" y="3135313"/>
              <a:ext cx="174625" cy="17462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11" y="10"/>
                </a:cxn>
                <a:cxn ang="0">
                  <a:pos x="36" y="0"/>
                </a:cxn>
                <a:cxn ang="0">
                  <a:pos x="62" y="10"/>
                </a:cxn>
                <a:cxn ang="0">
                  <a:pos x="72" y="36"/>
                </a:cxn>
                <a:cxn ang="0">
                  <a:pos x="62" y="61"/>
                </a:cxn>
                <a:cxn ang="0">
                  <a:pos x="36" y="72"/>
                </a:cxn>
                <a:cxn ang="0">
                  <a:pos x="11" y="61"/>
                </a:cxn>
                <a:cxn ang="0">
                  <a:pos x="0" y="36"/>
                </a:cxn>
              </a:cxnLst>
              <a:rect l="0" t="0" r="r" b="b"/>
              <a:pathLst>
                <a:path w="72" h="72">
                  <a:moveTo>
                    <a:pt x="0" y="36"/>
                  </a:moveTo>
                  <a:cubicBezTo>
                    <a:pt x="0" y="26"/>
                    <a:pt x="4" y="17"/>
                    <a:pt x="11" y="10"/>
                  </a:cubicBezTo>
                  <a:cubicBezTo>
                    <a:pt x="18" y="3"/>
                    <a:pt x="26" y="0"/>
                    <a:pt x="36" y="0"/>
                  </a:cubicBezTo>
                  <a:cubicBezTo>
                    <a:pt x="46" y="0"/>
                    <a:pt x="55" y="3"/>
                    <a:pt x="62" y="10"/>
                  </a:cubicBezTo>
                  <a:cubicBezTo>
                    <a:pt x="69" y="17"/>
                    <a:pt x="72" y="26"/>
                    <a:pt x="72" y="36"/>
                  </a:cubicBezTo>
                  <a:cubicBezTo>
                    <a:pt x="72" y="46"/>
                    <a:pt x="69" y="54"/>
                    <a:pt x="62" y="61"/>
                  </a:cubicBezTo>
                  <a:cubicBezTo>
                    <a:pt x="55" y="68"/>
                    <a:pt x="46" y="72"/>
                    <a:pt x="36" y="72"/>
                  </a:cubicBezTo>
                  <a:cubicBezTo>
                    <a:pt x="26" y="72"/>
                    <a:pt x="18" y="68"/>
                    <a:pt x="11" y="61"/>
                  </a:cubicBezTo>
                  <a:cubicBezTo>
                    <a:pt x="4" y="54"/>
                    <a:pt x="0" y="46"/>
                    <a:pt x="0" y="3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" name="Freeform 16"/>
            <p:cNvSpPr/>
            <p:nvPr/>
          </p:nvSpPr>
          <p:spPr bwMode="auto">
            <a:xfrm>
              <a:off x="5183188" y="3182938"/>
              <a:ext cx="106363" cy="107950"/>
            </a:xfrm>
            <a:custGeom>
              <a:avLst/>
              <a:gdLst/>
              <a:ahLst/>
              <a:cxnLst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</a:cxnLst>
              <a:rect l="0" t="0" r="r" b="b"/>
              <a:pathLst>
                <a:path w="44" h="44">
                  <a:moveTo>
                    <a:pt x="38" y="6"/>
                  </a:move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Freeform 17"/>
            <p:cNvSpPr/>
            <p:nvPr/>
          </p:nvSpPr>
          <p:spPr bwMode="auto">
            <a:xfrm>
              <a:off x="5491163" y="3333750"/>
              <a:ext cx="76200" cy="77787"/>
            </a:xfrm>
            <a:custGeom>
              <a:avLst/>
              <a:gdLst/>
              <a:ahLst/>
              <a:cxnLst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</a:cxnLst>
              <a:rect l="0" t="0" r="r" b="b"/>
              <a:pathLst>
                <a:path w="32" h="32">
                  <a:moveTo>
                    <a:pt x="5" y="27"/>
                  </a:moveTo>
                  <a:cubicBezTo>
                    <a:pt x="1" y="24"/>
                    <a:pt x="0" y="20"/>
                    <a:pt x="0" y="16"/>
                  </a:cubicBezTo>
                  <a:cubicBezTo>
                    <a:pt x="0" y="11"/>
                    <a:pt x="1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" name="Freeform 18"/>
            <p:cNvSpPr/>
            <p:nvPr/>
          </p:nvSpPr>
          <p:spPr bwMode="auto">
            <a:xfrm>
              <a:off x="3490913" y="3154363"/>
              <a:ext cx="106363" cy="10636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  <a:cxn ang="0">
                  <a:pos x="0" y="22"/>
                </a:cxn>
              </a:cxnLst>
              <a:rect l="0" t="0" r="r" b="b"/>
              <a:pathLst>
                <a:path w="44" h="44">
                  <a:moveTo>
                    <a:pt x="0" y="22"/>
                  </a:move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Freeform 19"/>
            <p:cNvSpPr/>
            <p:nvPr/>
          </p:nvSpPr>
          <p:spPr bwMode="auto">
            <a:xfrm>
              <a:off x="3810001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Freeform 20"/>
            <p:cNvSpPr/>
            <p:nvPr/>
          </p:nvSpPr>
          <p:spPr bwMode="auto">
            <a:xfrm>
              <a:off x="4268788" y="3529013"/>
              <a:ext cx="147638" cy="14763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52" y="9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  <a:cxn ang="0">
                  <a:pos x="0" y="30"/>
                </a:cxn>
                <a:cxn ang="0">
                  <a:pos x="9" y="9"/>
                </a:cxn>
                <a:cxn ang="0">
                  <a:pos x="31" y="0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39" y="0"/>
                    <a:pt x="46" y="3"/>
                    <a:pt x="52" y="9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9"/>
                  </a:cubicBezTo>
                  <a:cubicBezTo>
                    <a:pt x="15" y="3"/>
                    <a:pt x="22" y="0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4" name="Freeform 21"/>
            <p:cNvSpPr/>
            <p:nvPr/>
          </p:nvSpPr>
          <p:spPr bwMode="auto">
            <a:xfrm>
              <a:off x="4081463" y="3079750"/>
              <a:ext cx="171450" cy="171450"/>
            </a:xfrm>
            <a:custGeom>
              <a:avLst/>
              <a:gdLst/>
              <a:ahLst/>
              <a:cxnLst>
                <a:cxn ang="0">
                  <a:pos x="61" y="10"/>
                </a:cxn>
                <a:cxn ang="0">
                  <a:pos x="71" y="35"/>
                </a:cxn>
                <a:cxn ang="0">
                  <a:pos x="61" y="60"/>
                </a:cxn>
                <a:cxn ang="0">
                  <a:pos x="36" y="71"/>
                </a:cxn>
                <a:cxn ang="0">
                  <a:pos x="10" y="60"/>
                </a:cxn>
                <a:cxn ang="0">
                  <a:pos x="0" y="35"/>
                </a:cxn>
                <a:cxn ang="0">
                  <a:pos x="10" y="10"/>
                </a:cxn>
                <a:cxn ang="0">
                  <a:pos x="36" y="0"/>
                </a:cxn>
                <a:cxn ang="0">
                  <a:pos x="61" y="10"/>
                </a:cxn>
              </a:cxnLst>
              <a:rect l="0" t="0" r="r" b="b"/>
              <a:pathLst>
                <a:path w="71" h="71">
                  <a:moveTo>
                    <a:pt x="61" y="10"/>
                  </a:moveTo>
                  <a:cubicBezTo>
                    <a:pt x="68" y="17"/>
                    <a:pt x="71" y="26"/>
                    <a:pt x="71" y="35"/>
                  </a:cubicBezTo>
                  <a:cubicBezTo>
                    <a:pt x="71" y="45"/>
                    <a:pt x="68" y="54"/>
                    <a:pt x="61" y="60"/>
                  </a:cubicBezTo>
                  <a:cubicBezTo>
                    <a:pt x="54" y="68"/>
                    <a:pt x="45" y="71"/>
                    <a:pt x="36" y="71"/>
                  </a:cubicBezTo>
                  <a:cubicBezTo>
                    <a:pt x="26" y="71"/>
                    <a:pt x="17" y="68"/>
                    <a:pt x="10" y="60"/>
                  </a:cubicBezTo>
                  <a:cubicBezTo>
                    <a:pt x="3" y="54"/>
                    <a:pt x="0" y="45"/>
                    <a:pt x="0" y="35"/>
                  </a:cubicBezTo>
                  <a:cubicBezTo>
                    <a:pt x="0" y="26"/>
                    <a:pt x="3" y="17"/>
                    <a:pt x="10" y="10"/>
                  </a:cubicBezTo>
                  <a:cubicBezTo>
                    <a:pt x="17" y="3"/>
                    <a:pt x="26" y="0"/>
                    <a:pt x="36" y="0"/>
                  </a:cubicBezTo>
                  <a:cubicBezTo>
                    <a:pt x="45" y="0"/>
                    <a:pt x="54" y="3"/>
                    <a:pt x="61" y="1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5" name="Freeform 22"/>
            <p:cNvSpPr/>
            <p:nvPr/>
          </p:nvSpPr>
          <p:spPr bwMode="auto">
            <a:xfrm>
              <a:off x="5405438" y="3943350"/>
              <a:ext cx="77788" cy="77787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</a:cxnLst>
              <a:rect l="0" t="0" r="r" b="b"/>
              <a:pathLst>
                <a:path w="32" h="32">
                  <a:moveTo>
                    <a:pt x="0" y="16"/>
                  </a:moveTo>
                  <a:cubicBezTo>
                    <a:pt x="0" y="11"/>
                    <a:pt x="2" y="8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Freeform 23"/>
            <p:cNvSpPr/>
            <p:nvPr/>
          </p:nvSpPr>
          <p:spPr bwMode="auto">
            <a:xfrm>
              <a:off x="4638676" y="3560763"/>
              <a:ext cx="77788" cy="77787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16" y="0"/>
                </a:cxn>
                <a:cxn ang="0">
                  <a:pos x="27" y="4"/>
                </a:cxn>
                <a:cxn ang="0">
                  <a:pos x="32" y="16"/>
                </a:cxn>
                <a:cxn ang="0">
                  <a:pos x="27" y="27"/>
                </a:cxn>
                <a:cxn ang="0">
                  <a:pos x="16" y="32"/>
                </a:cxn>
                <a:cxn ang="0">
                  <a:pos x="5" y="27"/>
                </a:cxn>
                <a:cxn ang="0">
                  <a:pos x="0" y="16"/>
                </a:cxn>
                <a:cxn ang="0">
                  <a:pos x="5" y="4"/>
                </a:cxn>
              </a:cxnLst>
              <a:rect l="0" t="0" r="r" b="b"/>
              <a:pathLst>
                <a:path w="32" h="32">
                  <a:moveTo>
                    <a:pt x="5" y="4"/>
                  </a:move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0" y="8"/>
                    <a:pt x="32" y="11"/>
                    <a:pt x="32" y="16"/>
                  </a:cubicBezTo>
                  <a:cubicBezTo>
                    <a:pt x="32" y="20"/>
                    <a:pt x="30" y="24"/>
                    <a:pt x="27" y="27"/>
                  </a:cubicBezTo>
                  <a:cubicBezTo>
                    <a:pt x="24" y="30"/>
                    <a:pt x="20" y="32"/>
                    <a:pt x="16" y="32"/>
                  </a:cubicBezTo>
                  <a:cubicBezTo>
                    <a:pt x="12" y="32"/>
                    <a:pt x="8" y="30"/>
                    <a:pt x="5" y="27"/>
                  </a:cubicBezTo>
                  <a:cubicBezTo>
                    <a:pt x="2" y="24"/>
                    <a:pt x="0" y="20"/>
                    <a:pt x="0" y="16"/>
                  </a:cubicBezTo>
                  <a:cubicBezTo>
                    <a:pt x="0" y="11"/>
                    <a:pt x="2" y="8"/>
                    <a:pt x="5" y="4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24"/>
            <p:cNvSpPr/>
            <p:nvPr/>
          </p:nvSpPr>
          <p:spPr bwMode="auto">
            <a:xfrm>
              <a:off x="4984751" y="3536950"/>
              <a:ext cx="125413" cy="125412"/>
            </a:xfrm>
            <a:custGeom>
              <a:avLst/>
              <a:gdLst/>
              <a:ahLst/>
              <a:cxnLst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</a:cxnLst>
              <a:rect l="0" t="0" r="r" b="b"/>
              <a:pathLst>
                <a:path w="52" h="52">
                  <a:moveTo>
                    <a:pt x="44" y="7"/>
                  </a:move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8" name="Freeform 25"/>
            <p:cNvSpPr/>
            <p:nvPr/>
          </p:nvSpPr>
          <p:spPr bwMode="auto">
            <a:xfrm>
              <a:off x="5049838" y="3921125"/>
              <a:ext cx="125413" cy="127000"/>
            </a:xfrm>
            <a:custGeom>
              <a:avLst/>
              <a:gdLst/>
              <a:ahLst/>
              <a:cxnLst>
                <a:cxn ang="0">
                  <a:pos x="44" y="44"/>
                </a:cxn>
                <a:cxn ang="0">
                  <a:pos x="26" y="52"/>
                </a:cxn>
                <a:cxn ang="0">
                  <a:pos x="7" y="44"/>
                </a:cxn>
                <a:cxn ang="0">
                  <a:pos x="0" y="26"/>
                </a:cxn>
                <a:cxn ang="0">
                  <a:pos x="7" y="7"/>
                </a:cxn>
                <a:cxn ang="0">
                  <a:pos x="26" y="0"/>
                </a:cxn>
                <a:cxn ang="0">
                  <a:pos x="44" y="7"/>
                </a:cxn>
                <a:cxn ang="0">
                  <a:pos x="52" y="26"/>
                </a:cxn>
                <a:cxn ang="0">
                  <a:pos x="44" y="44"/>
                </a:cxn>
              </a:cxnLst>
              <a:rect l="0" t="0" r="r" b="b"/>
              <a:pathLst>
                <a:path w="52" h="52">
                  <a:moveTo>
                    <a:pt x="44" y="44"/>
                  </a:moveTo>
                  <a:cubicBezTo>
                    <a:pt x="39" y="49"/>
                    <a:pt x="33" y="52"/>
                    <a:pt x="26" y="52"/>
                  </a:cubicBezTo>
                  <a:cubicBezTo>
                    <a:pt x="19" y="52"/>
                    <a:pt x="13" y="49"/>
                    <a:pt x="7" y="44"/>
                  </a:cubicBezTo>
                  <a:cubicBezTo>
                    <a:pt x="2" y="39"/>
                    <a:pt x="0" y="33"/>
                    <a:pt x="0" y="26"/>
                  </a:cubicBezTo>
                  <a:cubicBezTo>
                    <a:pt x="0" y="19"/>
                    <a:pt x="2" y="12"/>
                    <a:pt x="7" y="7"/>
                  </a:cubicBezTo>
                  <a:cubicBezTo>
                    <a:pt x="13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ubicBezTo>
                    <a:pt x="49" y="12"/>
                    <a:pt x="52" y="19"/>
                    <a:pt x="52" y="26"/>
                  </a:cubicBezTo>
                  <a:cubicBezTo>
                    <a:pt x="52" y="33"/>
                    <a:pt x="49" y="39"/>
                    <a:pt x="44" y="4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9" name="Freeform 26"/>
            <p:cNvSpPr/>
            <p:nvPr/>
          </p:nvSpPr>
          <p:spPr bwMode="auto">
            <a:xfrm>
              <a:off x="4551363" y="3967163"/>
              <a:ext cx="155575" cy="155575"/>
            </a:xfrm>
            <a:custGeom>
              <a:avLst/>
              <a:gdLst/>
              <a:ahLst/>
              <a:cxnLst>
                <a:cxn ang="0">
                  <a:pos x="32" y="64"/>
                </a:cxn>
                <a:cxn ang="0">
                  <a:pos x="9" y="54"/>
                </a:cxn>
                <a:cxn ang="0">
                  <a:pos x="0" y="32"/>
                </a:cxn>
                <a:cxn ang="0">
                  <a:pos x="9" y="9"/>
                </a:cxn>
                <a:cxn ang="0">
                  <a:pos x="32" y="0"/>
                </a:cxn>
                <a:cxn ang="0">
                  <a:pos x="54" y="9"/>
                </a:cxn>
                <a:cxn ang="0">
                  <a:pos x="64" y="32"/>
                </a:cxn>
                <a:cxn ang="0">
                  <a:pos x="54" y="54"/>
                </a:cxn>
                <a:cxn ang="0">
                  <a:pos x="32" y="64"/>
                </a:cxn>
              </a:cxnLst>
              <a:rect l="0" t="0" r="r" b="b"/>
              <a:pathLst>
                <a:path w="64" h="64">
                  <a:moveTo>
                    <a:pt x="32" y="64"/>
                  </a:moveTo>
                  <a:cubicBezTo>
                    <a:pt x="23" y="64"/>
                    <a:pt x="16" y="61"/>
                    <a:pt x="9" y="54"/>
                  </a:cubicBezTo>
                  <a:cubicBezTo>
                    <a:pt x="3" y="48"/>
                    <a:pt x="0" y="40"/>
                    <a:pt x="0" y="32"/>
                  </a:cubicBezTo>
                  <a:cubicBezTo>
                    <a:pt x="0" y="23"/>
                    <a:pt x="3" y="15"/>
                    <a:pt x="9" y="9"/>
                  </a:cubicBezTo>
                  <a:cubicBezTo>
                    <a:pt x="16" y="3"/>
                    <a:pt x="23" y="0"/>
                    <a:pt x="32" y="0"/>
                  </a:cubicBezTo>
                  <a:cubicBezTo>
                    <a:pt x="41" y="0"/>
                    <a:pt x="48" y="3"/>
                    <a:pt x="54" y="9"/>
                  </a:cubicBezTo>
                  <a:cubicBezTo>
                    <a:pt x="61" y="15"/>
                    <a:pt x="64" y="23"/>
                    <a:pt x="64" y="32"/>
                  </a:cubicBezTo>
                  <a:cubicBezTo>
                    <a:pt x="64" y="40"/>
                    <a:pt x="61" y="48"/>
                    <a:pt x="54" y="54"/>
                  </a:cubicBezTo>
                  <a:cubicBezTo>
                    <a:pt x="48" y="61"/>
                    <a:pt x="41" y="64"/>
                    <a:pt x="32" y="64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" name="Freeform 27"/>
            <p:cNvSpPr/>
            <p:nvPr/>
          </p:nvSpPr>
          <p:spPr bwMode="auto">
            <a:xfrm>
              <a:off x="5451476" y="3625850"/>
              <a:ext cx="120650" cy="122237"/>
            </a:xfrm>
            <a:custGeom>
              <a:avLst/>
              <a:gdLst/>
              <a:ahLst/>
              <a:cxnLst>
                <a:cxn ang="0">
                  <a:pos x="42" y="7"/>
                </a:cxn>
                <a:cxn ang="0">
                  <a:pos x="50" y="25"/>
                </a:cxn>
                <a:cxn ang="0">
                  <a:pos x="42" y="42"/>
                </a:cxn>
                <a:cxn ang="0">
                  <a:pos x="25" y="50"/>
                </a:cxn>
                <a:cxn ang="0">
                  <a:pos x="7" y="42"/>
                </a:cxn>
                <a:cxn ang="0">
                  <a:pos x="0" y="25"/>
                </a:cxn>
                <a:cxn ang="0">
                  <a:pos x="7" y="7"/>
                </a:cxn>
                <a:cxn ang="0">
                  <a:pos x="25" y="0"/>
                </a:cxn>
                <a:cxn ang="0">
                  <a:pos x="42" y="7"/>
                </a:cxn>
              </a:cxnLst>
              <a:rect l="0" t="0" r="r" b="b"/>
              <a:pathLst>
                <a:path w="50" h="50">
                  <a:moveTo>
                    <a:pt x="42" y="7"/>
                  </a:moveTo>
                  <a:cubicBezTo>
                    <a:pt x="47" y="12"/>
                    <a:pt x="50" y="18"/>
                    <a:pt x="50" y="25"/>
                  </a:cubicBezTo>
                  <a:cubicBezTo>
                    <a:pt x="50" y="32"/>
                    <a:pt x="47" y="37"/>
                    <a:pt x="42" y="42"/>
                  </a:cubicBezTo>
                  <a:cubicBezTo>
                    <a:pt x="38" y="47"/>
                    <a:pt x="32" y="50"/>
                    <a:pt x="25" y="50"/>
                  </a:cubicBezTo>
                  <a:cubicBezTo>
                    <a:pt x="18" y="50"/>
                    <a:pt x="12" y="47"/>
                    <a:pt x="7" y="42"/>
                  </a:cubicBezTo>
                  <a:cubicBezTo>
                    <a:pt x="2" y="37"/>
                    <a:pt x="0" y="32"/>
                    <a:pt x="0" y="25"/>
                  </a:cubicBezTo>
                  <a:cubicBezTo>
                    <a:pt x="0" y="18"/>
                    <a:pt x="2" y="12"/>
                    <a:pt x="7" y="7"/>
                  </a:cubicBezTo>
                  <a:cubicBezTo>
                    <a:pt x="12" y="2"/>
                    <a:pt x="18" y="0"/>
                    <a:pt x="25" y="0"/>
                  </a:cubicBezTo>
                  <a:cubicBezTo>
                    <a:pt x="32" y="0"/>
                    <a:pt x="38" y="2"/>
                    <a:pt x="42" y="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" name="Freeform 28"/>
            <p:cNvSpPr/>
            <p:nvPr/>
          </p:nvSpPr>
          <p:spPr bwMode="auto">
            <a:xfrm>
              <a:off x="4192588" y="3921125"/>
              <a:ext cx="114300" cy="114300"/>
            </a:xfrm>
            <a:custGeom>
              <a:avLst/>
              <a:gdLst/>
              <a:ahLst/>
              <a:cxnLst>
                <a:cxn ang="0">
                  <a:pos x="40" y="6"/>
                </a:cxn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</a:cxnLst>
              <a:rect l="0" t="0" r="r" b="b"/>
              <a:pathLst>
                <a:path w="47" h="47">
                  <a:moveTo>
                    <a:pt x="40" y="6"/>
                  </a:moveTo>
                  <a:cubicBezTo>
                    <a:pt x="45" y="11"/>
                    <a:pt x="47" y="17"/>
                    <a:pt x="47" y="23"/>
                  </a:cubicBezTo>
                  <a:cubicBezTo>
                    <a:pt x="47" y="30"/>
                    <a:pt x="45" y="35"/>
                    <a:pt x="40" y="40"/>
                  </a:cubicBezTo>
                  <a:cubicBezTo>
                    <a:pt x="36" y="45"/>
                    <a:pt x="30" y="47"/>
                    <a:pt x="24" y="47"/>
                  </a:cubicBezTo>
                  <a:cubicBezTo>
                    <a:pt x="17" y="47"/>
                    <a:pt x="12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2" y="2"/>
                    <a:pt x="17" y="0"/>
                    <a:pt x="24" y="0"/>
                  </a:cubicBezTo>
                  <a:cubicBezTo>
                    <a:pt x="30" y="0"/>
                    <a:pt x="36" y="2"/>
                    <a:pt x="40" y="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" name="Freeform 29"/>
            <p:cNvSpPr/>
            <p:nvPr/>
          </p:nvSpPr>
          <p:spPr bwMode="auto">
            <a:xfrm>
              <a:off x="4895851" y="4352925"/>
              <a:ext cx="112713" cy="112712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3" name="Freeform 30"/>
            <p:cNvSpPr/>
            <p:nvPr/>
          </p:nvSpPr>
          <p:spPr bwMode="auto">
            <a:xfrm>
              <a:off x="3905251" y="4006850"/>
              <a:ext cx="98425" cy="98425"/>
            </a:xfrm>
            <a:custGeom>
              <a:avLst/>
              <a:gdLst/>
              <a:ahLst/>
              <a:cxnLst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</a:cxnLst>
              <a:rect l="0" t="0" r="r" b="b"/>
              <a:pathLst>
                <a:path w="41" h="41">
                  <a:moveTo>
                    <a:pt x="41" y="20"/>
                  </a:move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4" name="Freeform 31"/>
            <p:cNvSpPr/>
            <p:nvPr/>
          </p:nvSpPr>
          <p:spPr bwMode="auto">
            <a:xfrm>
              <a:off x="4192588" y="4367213"/>
              <a:ext cx="100013" cy="98425"/>
            </a:xfrm>
            <a:custGeom>
              <a:avLst/>
              <a:gdLst/>
              <a:ahLst/>
              <a:cxnLst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</a:cxnLst>
              <a:rect l="0" t="0" r="r" b="b"/>
              <a:pathLst>
                <a:path w="41" h="41">
                  <a:moveTo>
                    <a:pt x="35" y="6"/>
                  </a:move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5" name="Freeform 32"/>
            <p:cNvSpPr/>
            <p:nvPr/>
          </p:nvSpPr>
          <p:spPr bwMode="auto">
            <a:xfrm>
              <a:off x="4522788" y="4367213"/>
              <a:ext cx="98425" cy="98425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6" y="6"/>
                </a:cxn>
                <a:cxn ang="0">
                  <a:pos x="21" y="0"/>
                </a:cxn>
                <a:cxn ang="0">
                  <a:pos x="35" y="6"/>
                </a:cxn>
                <a:cxn ang="0">
                  <a:pos x="41" y="20"/>
                </a:cxn>
                <a:cxn ang="0">
                  <a:pos x="35" y="35"/>
                </a:cxn>
                <a:cxn ang="0">
                  <a:pos x="21" y="41"/>
                </a:cxn>
                <a:cxn ang="0">
                  <a:pos x="6" y="35"/>
                </a:cxn>
                <a:cxn ang="0">
                  <a:pos x="0" y="20"/>
                </a:cxn>
              </a:cxnLst>
              <a:rect l="0" t="0" r="r" b="b"/>
              <a:pathLst>
                <a:path w="41" h="41">
                  <a:moveTo>
                    <a:pt x="0" y="20"/>
                  </a:moveTo>
                  <a:cubicBezTo>
                    <a:pt x="0" y="15"/>
                    <a:pt x="2" y="10"/>
                    <a:pt x="6" y="6"/>
                  </a:cubicBezTo>
                  <a:cubicBezTo>
                    <a:pt x="10" y="2"/>
                    <a:pt x="15" y="0"/>
                    <a:pt x="21" y="0"/>
                  </a:cubicBezTo>
                  <a:cubicBezTo>
                    <a:pt x="26" y="0"/>
                    <a:pt x="31" y="2"/>
                    <a:pt x="35" y="6"/>
                  </a:cubicBezTo>
                  <a:cubicBezTo>
                    <a:pt x="39" y="10"/>
                    <a:pt x="41" y="15"/>
                    <a:pt x="41" y="20"/>
                  </a:cubicBezTo>
                  <a:cubicBezTo>
                    <a:pt x="41" y="26"/>
                    <a:pt x="39" y="31"/>
                    <a:pt x="35" y="35"/>
                  </a:cubicBezTo>
                  <a:cubicBezTo>
                    <a:pt x="31" y="39"/>
                    <a:pt x="26" y="41"/>
                    <a:pt x="21" y="41"/>
                  </a:cubicBezTo>
                  <a:cubicBezTo>
                    <a:pt x="15" y="41"/>
                    <a:pt x="10" y="39"/>
                    <a:pt x="6" y="35"/>
                  </a:cubicBezTo>
                  <a:cubicBezTo>
                    <a:pt x="2" y="31"/>
                    <a:pt x="0" y="26"/>
                    <a:pt x="0" y="2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6" name="Freeform 33"/>
            <p:cNvSpPr/>
            <p:nvPr/>
          </p:nvSpPr>
          <p:spPr bwMode="auto">
            <a:xfrm>
              <a:off x="5664201" y="3195638"/>
              <a:ext cx="106363" cy="106362"/>
            </a:xfrm>
            <a:custGeom>
              <a:avLst/>
              <a:gdLst/>
              <a:ahLst/>
              <a:cxnLst>
                <a:cxn ang="0">
                  <a:pos x="6" y="37"/>
                </a:cxn>
                <a:cxn ang="0">
                  <a:pos x="0" y="22"/>
                </a:cxn>
                <a:cxn ang="0">
                  <a:pos x="6" y="6"/>
                </a:cxn>
                <a:cxn ang="0">
                  <a:pos x="22" y="0"/>
                </a:cxn>
                <a:cxn ang="0">
                  <a:pos x="38" y="6"/>
                </a:cxn>
                <a:cxn ang="0">
                  <a:pos x="44" y="22"/>
                </a:cxn>
                <a:cxn ang="0">
                  <a:pos x="38" y="37"/>
                </a:cxn>
                <a:cxn ang="0">
                  <a:pos x="22" y="44"/>
                </a:cxn>
                <a:cxn ang="0">
                  <a:pos x="6" y="37"/>
                </a:cxn>
              </a:cxnLst>
              <a:rect l="0" t="0" r="r" b="b"/>
              <a:pathLst>
                <a:path w="44" h="44">
                  <a:moveTo>
                    <a:pt x="6" y="37"/>
                  </a:move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7"/>
                  </a:cubicBezTo>
                  <a:cubicBezTo>
                    <a:pt x="33" y="42"/>
                    <a:pt x="28" y="44"/>
                    <a:pt x="22" y="44"/>
                  </a:cubicBezTo>
                  <a:cubicBezTo>
                    <a:pt x="16" y="44"/>
                    <a:pt x="11" y="42"/>
                    <a:pt x="6" y="37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" name="Freeform 34"/>
            <p:cNvSpPr/>
            <p:nvPr/>
          </p:nvSpPr>
          <p:spPr bwMode="auto">
            <a:xfrm>
              <a:off x="5422901" y="2373313"/>
              <a:ext cx="144463" cy="144462"/>
            </a:xfrm>
            <a:custGeom>
              <a:avLst/>
              <a:gdLst/>
              <a:ahLst/>
              <a:cxnLst>
                <a:cxn ang="0">
                  <a:pos x="9" y="51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0" y="0"/>
                </a:cxn>
                <a:cxn ang="0">
                  <a:pos x="51" y="8"/>
                </a:cxn>
                <a:cxn ang="0">
                  <a:pos x="60" y="30"/>
                </a:cxn>
                <a:cxn ang="0">
                  <a:pos x="51" y="51"/>
                </a:cxn>
                <a:cxn ang="0">
                  <a:pos x="30" y="60"/>
                </a:cxn>
                <a:cxn ang="0">
                  <a:pos x="9" y="51"/>
                </a:cxn>
              </a:cxnLst>
              <a:rect l="0" t="0" r="r" b="b"/>
              <a:pathLst>
                <a:path w="60" h="60">
                  <a:moveTo>
                    <a:pt x="9" y="51"/>
                  </a:moveTo>
                  <a:cubicBezTo>
                    <a:pt x="3" y="45"/>
                    <a:pt x="0" y="38"/>
                    <a:pt x="0" y="30"/>
                  </a:cubicBezTo>
                  <a:cubicBezTo>
                    <a:pt x="0" y="22"/>
                    <a:pt x="3" y="14"/>
                    <a:pt x="9" y="8"/>
                  </a:cubicBezTo>
                  <a:cubicBezTo>
                    <a:pt x="15" y="3"/>
                    <a:pt x="22" y="0"/>
                    <a:pt x="30" y="0"/>
                  </a:cubicBezTo>
                  <a:cubicBezTo>
                    <a:pt x="38" y="0"/>
                    <a:pt x="45" y="3"/>
                    <a:pt x="51" y="8"/>
                  </a:cubicBezTo>
                  <a:cubicBezTo>
                    <a:pt x="57" y="14"/>
                    <a:pt x="60" y="22"/>
                    <a:pt x="60" y="30"/>
                  </a:cubicBezTo>
                  <a:cubicBezTo>
                    <a:pt x="60" y="38"/>
                    <a:pt x="57" y="45"/>
                    <a:pt x="51" y="51"/>
                  </a:cubicBezTo>
                  <a:cubicBezTo>
                    <a:pt x="45" y="57"/>
                    <a:pt x="38" y="60"/>
                    <a:pt x="30" y="60"/>
                  </a:cubicBezTo>
                  <a:cubicBezTo>
                    <a:pt x="22" y="60"/>
                    <a:pt x="15" y="57"/>
                    <a:pt x="9" y="51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" name="Freeform 35"/>
            <p:cNvSpPr/>
            <p:nvPr/>
          </p:nvSpPr>
          <p:spPr bwMode="auto">
            <a:xfrm>
              <a:off x="4624388" y="2185988"/>
              <a:ext cx="203200" cy="203200"/>
            </a:xfrm>
            <a:custGeom>
              <a:avLst/>
              <a:gdLst/>
              <a:ahLst/>
              <a:cxnLst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</a:cxnLst>
              <a:rect l="0" t="0" r="r" b="b"/>
              <a:pathLst>
                <a:path w="84" h="84">
                  <a:moveTo>
                    <a:pt x="72" y="12"/>
                  </a:move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" name="Freeform 36"/>
            <p:cNvSpPr/>
            <p:nvPr/>
          </p:nvSpPr>
          <p:spPr bwMode="auto">
            <a:xfrm>
              <a:off x="3937001" y="2338388"/>
              <a:ext cx="203200" cy="203200"/>
            </a:xfrm>
            <a:custGeom>
              <a:avLst/>
              <a:gdLst/>
              <a:ahLst/>
              <a:cxnLst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</a:cxnLst>
              <a:rect l="0" t="0" r="r" b="b"/>
              <a:pathLst>
                <a:path w="84" h="84">
                  <a:moveTo>
                    <a:pt x="84" y="42"/>
                  </a:move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0" name="Freeform 37"/>
            <p:cNvSpPr/>
            <p:nvPr/>
          </p:nvSpPr>
          <p:spPr bwMode="auto">
            <a:xfrm>
              <a:off x="3371851" y="2474913"/>
              <a:ext cx="147638" cy="147637"/>
            </a:xfrm>
            <a:custGeom>
              <a:avLst/>
              <a:gdLst/>
              <a:ahLst/>
              <a:cxnLst>
                <a:cxn ang="0">
                  <a:pos x="9" y="52"/>
                </a:cxn>
                <a:cxn ang="0">
                  <a:pos x="0" y="30"/>
                </a:cxn>
                <a:cxn ang="0">
                  <a:pos x="9" y="8"/>
                </a:cxn>
                <a:cxn ang="0">
                  <a:pos x="31" y="0"/>
                </a:cxn>
                <a:cxn ang="0">
                  <a:pos x="52" y="8"/>
                </a:cxn>
                <a:cxn ang="0">
                  <a:pos x="61" y="30"/>
                </a:cxn>
                <a:cxn ang="0">
                  <a:pos x="52" y="52"/>
                </a:cxn>
                <a:cxn ang="0">
                  <a:pos x="31" y="61"/>
                </a:cxn>
                <a:cxn ang="0">
                  <a:pos x="9" y="52"/>
                </a:cxn>
              </a:cxnLst>
              <a:rect l="0" t="0" r="r" b="b"/>
              <a:pathLst>
                <a:path w="61" h="61">
                  <a:moveTo>
                    <a:pt x="9" y="52"/>
                  </a:moveTo>
                  <a:cubicBezTo>
                    <a:pt x="3" y="46"/>
                    <a:pt x="0" y="39"/>
                    <a:pt x="0" y="30"/>
                  </a:cubicBezTo>
                  <a:cubicBezTo>
                    <a:pt x="0" y="22"/>
                    <a:pt x="3" y="15"/>
                    <a:pt x="9" y="8"/>
                  </a:cubicBezTo>
                  <a:cubicBezTo>
                    <a:pt x="15" y="3"/>
                    <a:pt x="22" y="0"/>
                    <a:pt x="31" y="0"/>
                  </a:cubicBezTo>
                  <a:cubicBezTo>
                    <a:pt x="39" y="0"/>
                    <a:pt x="46" y="3"/>
                    <a:pt x="52" y="8"/>
                  </a:cubicBezTo>
                  <a:cubicBezTo>
                    <a:pt x="58" y="15"/>
                    <a:pt x="61" y="22"/>
                    <a:pt x="61" y="30"/>
                  </a:cubicBezTo>
                  <a:cubicBezTo>
                    <a:pt x="61" y="39"/>
                    <a:pt x="58" y="46"/>
                    <a:pt x="52" y="52"/>
                  </a:cubicBezTo>
                  <a:cubicBezTo>
                    <a:pt x="46" y="58"/>
                    <a:pt x="39" y="61"/>
                    <a:pt x="31" y="61"/>
                  </a:cubicBezTo>
                  <a:cubicBezTo>
                    <a:pt x="22" y="61"/>
                    <a:pt x="15" y="58"/>
                    <a:pt x="9" y="52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1" name="Freeform 38"/>
            <p:cNvSpPr/>
            <p:nvPr/>
          </p:nvSpPr>
          <p:spPr bwMode="auto">
            <a:xfrm>
              <a:off x="4446588" y="2628900"/>
              <a:ext cx="204788" cy="203200"/>
            </a:xfrm>
            <a:custGeom>
              <a:avLst/>
              <a:gdLst/>
              <a:ahLst/>
              <a:cxnLst>
                <a:cxn ang="0">
                  <a:pos x="12" y="71"/>
                </a:cxn>
                <a:cxn ang="0">
                  <a:pos x="0" y="42"/>
                </a:cxn>
                <a:cxn ang="0">
                  <a:pos x="12" y="12"/>
                </a:cxn>
                <a:cxn ang="0">
                  <a:pos x="42" y="0"/>
                </a:cxn>
                <a:cxn ang="0">
                  <a:pos x="72" y="12"/>
                </a:cxn>
                <a:cxn ang="0">
                  <a:pos x="84" y="42"/>
                </a:cxn>
                <a:cxn ang="0">
                  <a:pos x="72" y="71"/>
                </a:cxn>
                <a:cxn ang="0">
                  <a:pos x="42" y="84"/>
                </a:cxn>
                <a:cxn ang="0">
                  <a:pos x="12" y="71"/>
                </a:cxn>
              </a:cxnLst>
              <a:rect l="0" t="0" r="r" b="b"/>
              <a:pathLst>
                <a:path w="84" h="84">
                  <a:moveTo>
                    <a:pt x="12" y="71"/>
                  </a:moveTo>
                  <a:cubicBezTo>
                    <a:pt x="4" y="63"/>
                    <a:pt x="0" y="53"/>
                    <a:pt x="0" y="42"/>
                  </a:cubicBezTo>
                  <a:cubicBezTo>
                    <a:pt x="0" y="30"/>
                    <a:pt x="4" y="20"/>
                    <a:pt x="12" y="12"/>
                  </a:cubicBezTo>
                  <a:cubicBezTo>
                    <a:pt x="21" y="4"/>
                    <a:pt x="31" y="0"/>
                    <a:pt x="42" y="0"/>
                  </a:cubicBezTo>
                  <a:cubicBezTo>
                    <a:pt x="54" y="0"/>
                    <a:pt x="64" y="4"/>
                    <a:pt x="72" y="12"/>
                  </a:cubicBezTo>
                  <a:cubicBezTo>
                    <a:pt x="80" y="20"/>
                    <a:pt x="84" y="30"/>
                    <a:pt x="84" y="42"/>
                  </a:cubicBezTo>
                  <a:cubicBezTo>
                    <a:pt x="84" y="53"/>
                    <a:pt x="80" y="63"/>
                    <a:pt x="72" y="71"/>
                  </a:cubicBezTo>
                  <a:cubicBezTo>
                    <a:pt x="64" y="80"/>
                    <a:pt x="54" y="84"/>
                    <a:pt x="42" y="84"/>
                  </a:cubicBezTo>
                  <a:cubicBezTo>
                    <a:pt x="31" y="84"/>
                    <a:pt x="21" y="80"/>
                    <a:pt x="12" y="7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2" name="Freeform 39"/>
            <p:cNvSpPr/>
            <p:nvPr/>
          </p:nvSpPr>
          <p:spPr bwMode="auto">
            <a:xfrm>
              <a:off x="3881438" y="4359275"/>
              <a:ext cx="112713" cy="114300"/>
            </a:xfrm>
            <a:custGeom>
              <a:avLst/>
              <a:gdLst/>
              <a:ahLst/>
              <a:cxnLst>
                <a:cxn ang="0">
                  <a:pos x="47" y="23"/>
                </a:cxn>
                <a:cxn ang="0">
                  <a:pos x="40" y="40"/>
                </a:cxn>
                <a:cxn ang="0">
                  <a:pos x="24" y="47"/>
                </a:cxn>
                <a:cxn ang="0">
                  <a:pos x="7" y="40"/>
                </a:cxn>
                <a:cxn ang="0">
                  <a:pos x="0" y="23"/>
                </a:cxn>
                <a:cxn ang="0">
                  <a:pos x="7" y="6"/>
                </a:cxn>
                <a:cxn ang="0">
                  <a:pos x="24" y="0"/>
                </a:cxn>
                <a:cxn ang="0">
                  <a:pos x="40" y="6"/>
                </a:cxn>
                <a:cxn ang="0">
                  <a:pos x="47" y="23"/>
                </a:cxn>
              </a:cxnLst>
              <a:rect l="0" t="0" r="r" b="b"/>
              <a:pathLst>
                <a:path w="47" h="47">
                  <a:moveTo>
                    <a:pt x="47" y="23"/>
                  </a:moveTo>
                  <a:cubicBezTo>
                    <a:pt x="47" y="30"/>
                    <a:pt x="45" y="35"/>
                    <a:pt x="40" y="40"/>
                  </a:cubicBezTo>
                  <a:cubicBezTo>
                    <a:pt x="35" y="45"/>
                    <a:pt x="30" y="47"/>
                    <a:pt x="24" y="47"/>
                  </a:cubicBezTo>
                  <a:cubicBezTo>
                    <a:pt x="17" y="47"/>
                    <a:pt x="11" y="45"/>
                    <a:pt x="7" y="40"/>
                  </a:cubicBezTo>
                  <a:cubicBezTo>
                    <a:pt x="2" y="35"/>
                    <a:pt x="0" y="30"/>
                    <a:pt x="0" y="23"/>
                  </a:cubicBezTo>
                  <a:cubicBezTo>
                    <a:pt x="0" y="17"/>
                    <a:pt x="2" y="11"/>
                    <a:pt x="7" y="6"/>
                  </a:cubicBezTo>
                  <a:cubicBezTo>
                    <a:pt x="11" y="2"/>
                    <a:pt x="17" y="0"/>
                    <a:pt x="24" y="0"/>
                  </a:cubicBezTo>
                  <a:cubicBezTo>
                    <a:pt x="30" y="0"/>
                    <a:pt x="35" y="2"/>
                    <a:pt x="40" y="6"/>
                  </a:cubicBezTo>
                  <a:cubicBezTo>
                    <a:pt x="45" y="11"/>
                    <a:pt x="47" y="17"/>
                    <a:pt x="47" y="23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12" name="Arc 140"/>
          <p:cNvSpPr/>
          <p:nvPr/>
        </p:nvSpPr>
        <p:spPr>
          <a:xfrm>
            <a:off x="5089799" y="1004363"/>
            <a:ext cx="3346370" cy="3346368"/>
          </a:xfrm>
          <a:prstGeom prst="arc">
            <a:avLst>
              <a:gd name="adj1" fmla="val 16200000"/>
              <a:gd name="adj2" fmla="val 5686778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42"/>
          <p:cNvSpPr/>
          <p:nvPr/>
        </p:nvSpPr>
        <p:spPr>
          <a:xfrm>
            <a:off x="6556375" y="800834"/>
            <a:ext cx="359314" cy="3593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4" name="Oval 143"/>
          <p:cNvSpPr/>
          <p:nvPr/>
        </p:nvSpPr>
        <p:spPr>
          <a:xfrm>
            <a:off x="7655329" y="1221119"/>
            <a:ext cx="359314" cy="3593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Oval 144"/>
          <p:cNvSpPr/>
          <p:nvPr/>
        </p:nvSpPr>
        <p:spPr>
          <a:xfrm>
            <a:off x="8186905" y="2023713"/>
            <a:ext cx="359314" cy="35931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Oval 145"/>
          <p:cNvSpPr/>
          <p:nvPr/>
        </p:nvSpPr>
        <p:spPr>
          <a:xfrm>
            <a:off x="8200577" y="2951974"/>
            <a:ext cx="359314" cy="35931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Oval 146"/>
          <p:cNvSpPr/>
          <p:nvPr/>
        </p:nvSpPr>
        <p:spPr>
          <a:xfrm>
            <a:off x="7553228" y="3827106"/>
            <a:ext cx="359314" cy="3593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8" name="Oval 148"/>
          <p:cNvSpPr/>
          <p:nvPr/>
        </p:nvSpPr>
        <p:spPr>
          <a:xfrm>
            <a:off x="6556375" y="4171074"/>
            <a:ext cx="359314" cy="3593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883755" y="2243383"/>
            <a:ext cx="4205311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accent4"/>
                </a:solidFill>
                <a:latin typeface="方正兰亭特黑简体" panose="02000000000000000000" pitchFamily="2" charset="-122"/>
                <a:ea typeface="方正兰亭特黑简体" panose="02000000000000000000" pitchFamily="2" charset="-122"/>
              </a:rPr>
              <a:t>谢谢观赏！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ldLvl="0" animBg="1"/>
      <p:bldP spid="112" grpId="0" bldLvl="0" animBg="1"/>
      <p:bldP spid="113" grpId="0" bldLvl="0" animBg="1"/>
      <p:bldP spid="114" grpId="0" bldLvl="0" animBg="1"/>
      <p:bldP spid="115" grpId="0" bldLvl="0" animBg="1"/>
      <p:bldP spid="116" grpId="0" bldLvl="0" animBg="1"/>
      <p:bldP spid="117" grpId="0" bldLvl="0" animBg="1"/>
      <p:bldP spid="118" grpId="0" bldLvl="0" animBg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/>
        </p:nvSpPr>
        <p:spPr>
          <a:xfrm>
            <a:off x="1801495" y="74295"/>
            <a:ext cx="5638800" cy="89916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b="1" kern="1200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800" dirty="0" smtClean="0">
                <a:ea typeface="宋体" panose="02010600030101010101" pitchFamily="2" charset="-122"/>
              </a:rPr>
              <a:t>项目介绍</a:t>
            </a:r>
            <a:endParaRPr lang="zh-CN" altLang="en-US" sz="4800" dirty="0">
              <a:ea typeface="宋体" panose="0201060003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623060" y="921385"/>
            <a:ext cx="58127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815340" y="1151890"/>
            <a:ext cx="742886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chemeClr val="accent1"/>
                </a:solidFill>
              </a:rPr>
              <a:t>        在信息技术高速发展的现在，人们的学习与生活越来越离开不了手机与网络。百年大计，教育为本，作为学生，最主要的任务当然就是好好学习，天天向上。由于在大学的生活过于放松，对手机过于依赖，没有了老师的监管，同学家长的监督，大部分人总是会在平时的时间里面不好好学习，不能够充分利用自己的时间，而把时间全花在手机游戏上面。在学期结束以后，对着自己的成绩唉声叹气，却毫无解决办法。到了暑假，还是将所有学习的想法，当初定下来的宏远目标抛之脑后，到最后学习一落千丈，再也补不回来。</a:t>
            </a:r>
          </a:p>
          <a:p>
            <a:r>
              <a:rPr lang="en-US" sz="1800" b="1" dirty="0" smtClean="0">
                <a:solidFill>
                  <a:schemeClr val="accent1"/>
                </a:solidFill>
              </a:rPr>
              <a:t>        既然如此多人离不开手机，那么我们想要做一款在手机上运行的能够管理自己时间的软件。让每个人每天的日常生活能够有所规划，实现每个人生活中的一个又一个 的小目标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664335" y="195580"/>
            <a:ext cx="5880735" cy="645795"/>
          </a:xfrm>
        </p:spPr>
        <p:txBody>
          <a:bodyPr>
            <a:normAutofit/>
          </a:bodyPr>
          <a:lstStyle/>
          <a:p>
            <a:r>
              <a:rPr lang="zh-CN" altLang="en-US" sz="4000" dirty="0" smtClean="0">
                <a:ea typeface="宋体" panose="02010600030101010101" pitchFamily="2" charset="-122"/>
              </a:rPr>
              <a:t>需求分析</a:t>
            </a:r>
            <a:endParaRPr lang="zh-CN" altLang="en-US" sz="4000" dirty="0">
              <a:ea typeface="宋体" panose="02010600030101010101" pitchFamily="2" charset="-122"/>
            </a:endParaRPr>
          </a:p>
        </p:txBody>
      </p:sp>
      <p:grpSp>
        <p:nvGrpSpPr>
          <p:cNvPr id="31" name="Group 279"/>
          <p:cNvGrpSpPr/>
          <p:nvPr/>
        </p:nvGrpSpPr>
        <p:grpSpPr>
          <a:xfrm>
            <a:off x="721620" y="2518865"/>
            <a:ext cx="781609" cy="781605"/>
            <a:chOff x="846989" y="1401020"/>
            <a:chExt cx="877416" cy="877416"/>
          </a:xfrm>
          <a:effectLst/>
        </p:grpSpPr>
        <p:sp>
          <p:nvSpPr>
            <p:cNvPr id="32" name="Teardrop 31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</a:t>
              </a:r>
            </a:p>
          </p:txBody>
        </p:sp>
      </p:grpSp>
      <p:grpSp>
        <p:nvGrpSpPr>
          <p:cNvPr id="34" name="Group 279"/>
          <p:cNvGrpSpPr/>
          <p:nvPr/>
        </p:nvGrpSpPr>
        <p:grpSpPr>
          <a:xfrm>
            <a:off x="4971958" y="1075437"/>
            <a:ext cx="781609" cy="781605"/>
            <a:chOff x="846989" y="1401020"/>
            <a:chExt cx="877416" cy="877416"/>
          </a:xfrm>
          <a:effectLst/>
        </p:grpSpPr>
        <p:sp>
          <p:nvSpPr>
            <p:cNvPr id="35" name="Teardrop 34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4</a:t>
              </a:r>
            </a:p>
          </p:txBody>
        </p:sp>
      </p:grpSp>
      <p:grpSp>
        <p:nvGrpSpPr>
          <p:cNvPr id="37" name="Group 279"/>
          <p:cNvGrpSpPr/>
          <p:nvPr/>
        </p:nvGrpSpPr>
        <p:grpSpPr>
          <a:xfrm>
            <a:off x="720701" y="3872956"/>
            <a:ext cx="781609" cy="781605"/>
            <a:chOff x="846989" y="1401020"/>
            <a:chExt cx="877416" cy="877416"/>
          </a:xfrm>
          <a:effectLst/>
        </p:grpSpPr>
        <p:sp>
          <p:nvSpPr>
            <p:cNvPr id="38" name="Teardrop 37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3</a:t>
              </a:r>
            </a:p>
          </p:txBody>
        </p:sp>
      </p:grpSp>
      <p:grpSp>
        <p:nvGrpSpPr>
          <p:cNvPr id="40" name="Group 279"/>
          <p:cNvGrpSpPr/>
          <p:nvPr/>
        </p:nvGrpSpPr>
        <p:grpSpPr>
          <a:xfrm>
            <a:off x="4972768" y="2518560"/>
            <a:ext cx="781609" cy="781605"/>
            <a:chOff x="846989" y="1401020"/>
            <a:chExt cx="877416" cy="877416"/>
          </a:xfrm>
          <a:effectLst/>
        </p:grpSpPr>
        <p:sp>
          <p:nvSpPr>
            <p:cNvPr id="41" name="Teardrop 40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5</a:t>
              </a:r>
            </a:p>
          </p:txBody>
        </p:sp>
      </p:grpSp>
      <p:grpSp>
        <p:nvGrpSpPr>
          <p:cNvPr id="43" name="Group 279"/>
          <p:cNvGrpSpPr/>
          <p:nvPr/>
        </p:nvGrpSpPr>
        <p:grpSpPr>
          <a:xfrm>
            <a:off x="721160" y="1075775"/>
            <a:ext cx="781609" cy="781605"/>
            <a:chOff x="846989" y="1401020"/>
            <a:chExt cx="877416" cy="877416"/>
          </a:xfrm>
          <a:effectLst/>
        </p:grpSpPr>
        <p:sp>
          <p:nvSpPr>
            <p:cNvPr id="44" name="Teardrop 43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</a:t>
              </a:r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1752600" y="4048125"/>
            <a:ext cx="1821180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ea typeface="宋体" panose="02010600030101010101" pitchFamily="2" charset="-122"/>
              </a:rPr>
              <a:t>能力需求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702435" y="2693670"/>
            <a:ext cx="1985645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功能需求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498590" y="1308735"/>
            <a:ext cx="1821180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性能需求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752600" y="1308735"/>
            <a:ext cx="1821180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需求概述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  <a:ea typeface="宋体" panose="02010600030101010101" pitchFamily="2" charset="-122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498590" y="4044950"/>
            <a:ext cx="1821180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其他需求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  <a:ea typeface="宋体" panose="02010600030101010101" pitchFamily="2" charset="-122"/>
            </a:endParaRPr>
          </a:p>
        </p:txBody>
      </p:sp>
      <p:grpSp>
        <p:nvGrpSpPr>
          <p:cNvPr id="6" name="Group 279"/>
          <p:cNvGrpSpPr/>
          <p:nvPr/>
        </p:nvGrpSpPr>
        <p:grpSpPr>
          <a:xfrm>
            <a:off x="4972768" y="3869840"/>
            <a:ext cx="781609" cy="781605"/>
            <a:chOff x="846989" y="1401020"/>
            <a:chExt cx="877416" cy="877416"/>
          </a:xfrm>
          <a:effectLst/>
        </p:grpSpPr>
        <p:sp>
          <p:nvSpPr>
            <p:cNvPr id="10" name="Teardrop 40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bg2">
                    <a:lumMod val="65000"/>
                  </a:schemeClr>
                </a:solidFill>
              </a:endParaRPr>
            </a:p>
          </p:txBody>
        </p:sp>
        <p:sp>
          <p:nvSpPr>
            <p:cNvPr id="11" name="Oval 4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6</a:t>
              </a:r>
            </a:p>
          </p:txBody>
        </p:sp>
      </p:grpSp>
      <p:sp>
        <p:nvSpPr>
          <p:cNvPr id="12" name="TextBox 58"/>
          <p:cNvSpPr txBox="1"/>
          <p:nvPr/>
        </p:nvSpPr>
        <p:spPr>
          <a:xfrm>
            <a:off x="6430010" y="2693670"/>
            <a:ext cx="1821180" cy="4305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 defTabSz="914400">
              <a:spcBef>
                <a:spcPct val="20000"/>
              </a:spcBef>
              <a:defRPr/>
            </a:pPr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界面需求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  <a:ea typeface="宋体" panose="02010600030101010101" pitchFamily="2" charset="-122"/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1752600" y="1955165"/>
            <a:ext cx="188468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6430010" y="1955165"/>
            <a:ext cx="188468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6435090" y="3417570"/>
            <a:ext cx="1884680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1753235" y="3355975"/>
            <a:ext cx="1884680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6435090" y="4649470"/>
            <a:ext cx="188468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753235" y="4755515"/>
            <a:ext cx="188468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6" grpId="0"/>
      <p:bldP spid="59" grpId="0"/>
      <p:bldP spid="62" grpId="0"/>
      <p:bldP spid="68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 smtClean="0"/>
              <a:t>1.需求概述</a:t>
            </a:r>
          </a:p>
        </p:txBody>
      </p:sp>
      <p:sp>
        <p:nvSpPr>
          <p:cNvPr id="72" name="Freeform 19"/>
          <p:cNvSpPr/>
          <p:nvPr/>
        </p:nvSpPr>
        <p:spPr bwMode="auto">
          <a:xfrm>
            <a:off x="5854530" y="3312824"/>
            <a:ext cx="1154113" cy="711200"/>
          </a:xfrm>
          <a:custGeom>
            <a:avLst/>
            <a:gdLst/>
            <a:ahLst/>
            <a:cxnLst>
              <a:cxn ang="0">
                <a:pos x="727" y="154"/>
              </a:cxn>
              <a:cxn ang="0">
                <a:pos x="325" y="448"/>
              </a:cxn>
              <a:cxn ang="0">
                <a:pos x="0" y="298"/>
              </a:cxn>
              <a:cxn ang="0">
                <a:pos x="402" y="0"/>
              </a:cxn>
              <a:cxn ang="0">
                <a:pos x="727" y="154"/>
              </a:cxn>
            </a:cxnLst>
            <a:rect l="0" t="0" r="r" b="b"/>
            <a:pathLst>
              <a:path w="727" h="448">
                <a:moveTo>
                  <a:pt x="727" y="154"/>
                </a:moveTo>
                <a:lnTo>
                  <a:pt x="325" y="448"/>
                </a:lnTo>
                <a:lnTo>
                  <a:pt x="0" y="298"/>
                </a:lnTo>
                <a:lnTo>
                  <a:pt x="402" y="0"/>
                </a:lnTo>
                <a:lnTo>
                  <a:pt x="727" y="154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5" name="Freeform 9"/>
          <p:cNvSpPr/>
          <p:nvPr/>
        </p:nvSpPr>
        <p:spPr bwMode="auto">
          <a:xfrm>
            <a:off x="5857705" y="1539587"/>
            <a:ext cx="515938" cy="2487613"/>
          </a:xfrm>
          <a:custGeom>
            <a:avLst/>
            <a:gdLst/>
            <a:ahLst/>
            <a:cxnLst>
              <a:cxn ang="0">
                <a:pos x="325" y="154"/>
              </a:cxn>
              <a:cxn ang="0">
                <a:pos x="325" y="1567"/>
              </a:cxn>
              <a:cxn ang="0">
                <a:pos x="2" y="1417"/>
              </a:cxn>
              <a:cxn ang="0">
                <a:pos x="0" y="1417"/>
              </a:cxn>
              <a:cxn ang="0">
                <a:pos x="0" y="0"/>
              </a:cxn>
              <a:cxn ang="0">
                <a:pos x="325" y="154"/>
              </a:cxn>
            </a:cxnLst>
            <a:rect l="0" t="0" r="r" b="b"/>
            <a:pathLst>
              <a:path w="325" h="1567">
                <a:moveTo>
                  <a:pt x="325" y="154"/>
                </a:moveTo>
                <a:lnTo>
                  <a:pt x="325" y="1567"/>
                </a:lnTo>
                <a:lnTo>
                  <a:pt x="2" y="1417"/>
                </a:lnTo>
                <a:lnTo>
                  <a:pt x="0" y="1417"/>
                </a:lnTo>
                <a:lnTo>
                  <a:pt x="0" y="0"/>
                </a:lnTo>
                <a:lnTo>
                  <a:pt x="325" y="154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8" name="Freeform 11"/>
          <p:cNvSpPr/>
          <p:nvPr/>
        </p:nvSpPr>
        <p:spPr bwMode="auto">
          <a:xfrm>
            <a:off x="6492705" y="2006312"/>
            <a:ext cx="515938" cy="15509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25" y="151"/>
              </a:cxn>
              <a:cxn ang="0">
                <a:pos x="325" y="977"/>
              </a:cxn>
              <a:cxn ang="0">
                <a:pos x="0" y="823"/>
              </a:cxn>
              <a:cxn ang="0">
                <a:pos x="0" y="0"/>
              </a:cxn>
            </a:cxnLst>
            <a:rect l="0" t="0" r="r" b="b"/>
            <a:pathLst>
              <a:path w="325" h="977">
                <a:moveTo>
                  <a:pt x="0" y="0"/>
                </a:moveTo>
                <a:lnTo>
                  <a:pt x="325" y="151"/>
                </a:lnTo>
                <a:lnTo>
                  <a:pt x="325" y="977"/>
                </a:lnTo>
                <a:lnTo>
                  <a:pt x="0" y="82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81" name="Freeform 12"/>
          <p:cNvSpPr/>
          <p:nvPr/>
        </p:nvSpPr>
        <p:spPr bwMode="auto">
          <a:xfrm>
            <a:off x="7126117" y="1539587"/>
            <a:ext cx="515938" cy="2487613"/>
          </a:xfrm>
          <a:custGeom>
            <a:avLst/>
            <a:gdLst/>
            <a:ahLst/>
            <a:cxnLst>
              <a:cxn ang="0">
                <a:pos x="325" y="1567"/>
              </a:cxn>
              <a:cxn ang="0">
                <a:pos x="2" y="1417"/>
              </a:cxn>
              <a:cxn ang="0">
                <a:pos x="0" y="1417"/>
              </a:cxn>
              <a:cxn ang="0">
                <a:pos x="0" y="0"/>
              </a:cxn>
              <a:cxn ang="0">
                <a:pos x="325" y="154"/>
              </a:cxn>
              <a:cxn ang="0">
                <a:pos x="325" y="1567"/>
              </a:cxn>
            </a:cxnLst>
            <a:rect l="0" t="0" r="r" b="b"/>
            <a:pathLst>
              <a:path w="325" h="1567">
                <a:moveTo>
                  <a:pt x="325" y="1567"/>
                </a:moveTo>
                <a:lnTo>
                  <a:pt x="2" y="1417"/>
                </a:lnTo>
                <a:lnTo>
                  <a:pt x="0" y="1417"/>
                </a:lnTo>
                <a:lnTo>
                  <a:pt x="0" y="0"/>
                </a:lnTo>
                <a:lnTo>
                  <a:pt x="325" y="154"/>
                </a:lnTo>
                <a:lnTo>
                  <a:pt x="325" y="1567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84" name="Freeform 17"/>
          <p:cNvSpPr/>
          <p:nvPr/>
        </p:nvSpPr>
        <p:spPr bwMode="auto">
          <a:xfrm>
            <a:off x="6492705" y="1534824"/>
            <a:ext cx="1149350" cy="711200"/>
          </a:xfrm>
          <a:custGeom>
            <a:avLst/>
            <a:gdLst/>
            <a:ahLst/>
            <a:cxnLst>
              <a:cxn ang="0">
                <a:pos x="0" y="297"/>
              </a:cxn>
              <a:cxn ang="0">
                <a:pos x="399" y="0"/>
              </a:cxn>
              <a:cxn ang="0">
                <a:pos x="724" y="154"/>
              </a:cxn>
              <a:cxn ang="0">
                <a:pos x="325" y="448"/>
              </a:cxn>
              <a:cxn ang="0">
                <a:pos x="0" y="297"/>
              </a:cxn>
            </a:cxnLst>
            <a:rect l="0" t="0" r="r" b="b"/>
            <a:pathLst>
              <a:path w="724" h="448">
                <a:moveTo>
                  <a:pt x="0" y="297"/>
                </a:moveTo>
                <a:lnTo>
                  <a:pt x="399" y="0"/>
                </a:lnTo>
                <a:lnTo>
                  <a:pt x="724" y="154"/>
                </a:lnTo>
                <a:lnTo>
                  <a:pt x="325" y="448"/>
                </a:lnTo>
                <a:lnTo>
                  <a:pt x="0" y="297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64" name="Freeform 16"/>
          <p:cNvSpPr/>
          <p:nvPr/>
        </p:nvSpPr>
        <p:spPr bwMode="auto">
          <a:xfrm>
            <a:off x="4592468" y="3315999"/>
            <a:ext cx="1147763" cy="711200"/>
          </a:xfrm>
          <a:custGeom>
            <a:avLst/>
            <a:gdLst/>
            <a:ahLst/>
            <a:cxnLst>
              <a:cxn ang="0">
                <a:pos x="723" y="154"/>
              </a:cxn>
              <a:cxn ang="0">
                <a:pos x="325" y="448"/>
              </a:cxn>
              <a:cxn ang="0">
                <a:pos x="0" y="298"/>
              </a:cxn>
              <a:cxn ang="0">
                <a:pos x="398" y="0"/>
              </a:cxn>
              <a:cxn ang="0">
                <a:pos x="723" y="154"/>
              </a:cxn>
            </a:cxnLst>
            <a:rect l="0" t="0" r="r" b="b"/>
            <a:pathLst>
              <a:path w="723" h="448">
                <a:moveTo>
                  <a:pt x="723" y="154"/>
                </a:moveTo>
                <a:lnTo>
                  <a:pt x="325" y="448"/>
                </a:lnTo>
                <a:lnTo>
                  <a:pt x="0" y="298"/>
                </a:lnTo>
                <a:lnTo>
                  <a:pt x="398" y="0"/>
                </a:lnTo>
                <a:lnTo>
                  <a:pt x="723" y="154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67" name="Freeform 19"/>
          <p:cNvSpPr/>
          <p:nvPr/>
        </p:nvSpPr>
        <p:spPr bwMode="auto">
          <a:xfrm>
            <a:off x="3320881" y="3312824"/>
            <a:ext cx="1154113" cy="711200"/>
          </a:xfrm>
          <a:custGeom>
            <a:avLst/>
            <a:gdLst/>
            <a:ahLst/>
            <a:cxnLst>
              <a:cxn ang="0">
                <a:pos x="727" y="154"/>
              </a:cxn>
              <a:cxn ang="0">
                <a:pos x="325" y="448"/>
              </a:cxn>
              <a:cxn ang="0">
                <a:pos x="0" y="298"/>
              </a:cxn>
              <a:cxn ang="0">
                <a:pos x="402" y="0"/>
              </a:cxn>
              <a:cxn ang="0">
                <a:pos x="727" y="154"/>
              </a:cxn>
            </a:cxnLst>
            <a:rect l="0" t="0" r="r" b="b"/>
            <a:pathLst>
              <a:path w="727" h="448">
                <a:moveTo>
                  <a:pt x="727" y="154"/>
                </a:moveTo>
                <a:lnTo>
                  <a:pt x="325" y="448"/>
                </a:lnTo>
                <a:lnTo>
                  <a:pt x="0" y="298"/>
                </a:lnTo>
                <a:lnTo>
                  <a:pt x="402" y="0"/>
                </a:lnTo>
                <a:lnTo>
                  <a:pt x="727" y="154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66" name="Freeform 18"/>
          <p:cNvSpPr/>
          <p:nvPr/>
        </p:nvSpPr>
        <p:spPr bwMode="auto">
          <a:xfrm>
            <a:off x="2052468" y="3315999"/>
            <a:ext cx="1155700" cy="708025"/>
          </a:xfrm>
          <a:custGeom>
            <a:avLst/>
            <a:gdLst/>
            <a:ahLst/>
            <a:cxnLst>
              <a:cxn ang="0">
                <a:pos x="402" y="0"/>
              </a:cxn>
              <a:cxn ang="0">
                <a:pos x="728" y="152"/>
              </a:cxn>
              <a:cxn ang="0">
                <a:pos x="326" y="446"/>
              </a:cxn>
              <a:cxn ang="0">
                <a:pos x="0" y="296"/>
              </a:cxn>
              <a:cxn ang="0">
                <a:pos x="402" y="0"/>
              </a:cxn>
            </a:cxnLst>
            <a:rect l="0" t="0" r="r" b="b"/>
            <a:pathLst>
              <a:path w="728" h="446">
                <a:moveTo>
                  <a:pt x="402" y="0"/>
                </a:moveTo>
                <a:lnTo>
                  <a:pt x="728" y="152"/>
                </a:lnTo>
                <a:lnTo>
                  <a:pt x="326" y="446"/>
                </a:lnTo>
                <a:lnTo>
                  <a:pt x="0" y="296"/>
                </a:lnTo>
                <a:lnTo>
                  <a:pt x="402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53" name="Freeform 5"/>
          <p:cNvSpPr/>
          <p:nvPr/>
        </p:nvSpPr>
        <p:spPr bwMode="auto">
          <a:xfrm>
            <a:off x="1423818" y="2006312"/>
            <a:ext cx="515938" cy="2017713"/>
          </a:xfrm>
          <a:custGeom>
            <a:avLst/>
            <a:gdLst/>
            <a:ahLst/>
            <a:cxnLst>
              <a:cxn ang="0">
                <a:pos x="325" y="1271"/>
              </a:cxn>
              <a:cxn ang="0">
                <a:pos x="0" y="1117"/>
              </a:cxn>
              <a:cxn ang="0">
                <a:pos x="0" y="0"/>
              </a:cxn>
              <a:cxn ang="0">
                <a:pos x="325" y="151"/>
              </a:cxn>
              <a:cxn ang="0">
                <a:pos x="325" y="1271"/>
              </a:cxn>
            </a:cxnLst>
            <a:rect l="0" t="0" r="r" b="b"/>
            <a:pathLst>
              <a:path w="325" h="1271">
                <a:moveTo>
                  <a:pt x="325" y="1271"/>
                </a:moveTo>
                <a:lnTo>
                  <a:pt x="0" y="1117"/>
                </a:lnTo>
                <a:lnTo>
                  <a:pt x="0" y="0"/>
                </a:lnTo>
                <a:lnTo>
                  <a:pt x="325" y="151"/>
                </a:lnTo>
                <a:lnTo>
                  <a:pt x="325" y="1271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54" name="Freeform 6"/>
          <p:cNvSpPr/>
          <p:nvPr/>
        </p:nvSpPr>
        <p:spPr bwMode="auto">
          <a:xfrm>
            <a:off x="2055643" y="1539587"/>
            <a:ext cx="515938" cy="2487613"/>
          </a:xfrm>
          <a:custGeom>
            <a:avLst/>
            <a:gdLst/>
            <a:ahLst/>
            <a:cxnLst>
              <a:cxn ang="0">
                <a:pos x="325" y="154"/>
              </a:cxn>
              <a:cxn ang="0">
                <a:pos x="325" y="1567"/>
              </a:cxn>
              <a:cxn ang="0">
                <a:pos x="2" y="1417"/>
              </a:cxn>
              <a:cxn ang="0">
                <a:pos x="0" y="1417"/>
              </a:cxn>
              <a:cxn ang="0">
                <a:pos x="0" y="0"/>
              </a:cxn>
              <a:cxn ang="0">
                <a:pos x="325" y="154"/>
              </a:cxn>
            </a:cxnLst>
            <a:rect l="0" t="0" r="r" b="b"/>
            <a:pathLst>
              <a:path w="325" h="1567">
                <a:moveTo>
                  <a:pt x="325" y="154"/>
                </a:moveTo>
                <a:lnTo>
                  <a:pt x="325" y="1567"/>
                </a:lnTo>
                <a:lnTo>
                  <a:pt x="2" y="1417"/>
                </a:lnTo>
                <a:lnTo>
                  <a:pt x="0" y="1417"/>
                </a:lnTo>
                <a:lnTo>
                  <a:pt x="0" y="0"/>
                </a:lnTo>
                <a:lnTo>
                  <a:pt x="325" y="154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55" name="Freeform 7"/>
          <p:cNvSpPr/>
          <p:nvPr/>
        </p:nvSpPr>
        <p:spPr bwMode="auto">
          <a:xfrm>
            <a:off x="1423818" y="1534824"/>
            <a:ext cx="1147763" cy="711200"/>
          </a:xfrm>
          <a:custGeom>
            <a:avLst/>
            <a:gdLst/>
            <a:ahLst/>
            <a:cxnLst>
              <a:cxn ang="0">
                <a:pos x="723" y="154"/>
              </a:cxn>
              <a:cxn ang="0">
                <a:pos x="325" y="448"/>
              </a:cxn>
              <a:cxn ang="0">
                <a:pos x="0" y="297"/>
              </a:cxn>
              <a:cxn ang="0">
                <a:pos x="398" y="0"/>
              </a:cxn>
              <a:cxn ang="0">
                <a:pos x="723" y="154"/>
              </a:cxn>
            </a:cxnLst>
            <a:rect l="0" t="0" r="r" b="b"/>
            <a:pathLst>
              <a:path w="723" h="448">
                <a:moveTo>
                  <a:pt x="723" y="154"/>
                </a:moveTo>
                <a:lnTo>
                  <a:pt x="325" y="448"/>
                </a:lnTo>
                <a:lnTo>
                  <a:pt x="0" y="297"/>
                </a:lnTo>
                <a:lnTo>
                  <a:pt x="398" y="0"/>
                </a:lnTo>
                <a:lnTo>
                  <a:pt x="723" y="15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56" name="Freeform 8"/>
          <p:cNvSpPr/>
          <p:nvPr/>
        </p:nvSpPr>
        <p:spPr bwMode="auto">
          <a:xfrm>
            <a:off x="2690643" y="2006312"/>
            <a:ext cx="517525" cy="15509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26" y="151"/>
              </a:cxn>
              <a:cxn ang="0">
                <a:pos x="326" y="977"/>
              </a:cxn>
              <a:cxn ang="0">
                <a:pos x="0" y="825"/>
              </a:cxn>
              <a:cxn ang="0">
                <a:pos x="0" y="0"/>
              </a:cxn>
            </a:cxnLst>
            <a:rect l="0" t="0" r="r" b="b"/>
            <a:pathLst>
              <a:path w="326" h="977">
                <a:moveTo>
                  <a:pt x="0" y="0"/>
                </a:moveTo>
                <a:lnTo>
                  <a:pt x="326" y="151"/>
                </a:lnTo>
                <a:lnTo>
                  <a:pt x="326" y="977"/>
                </a:lnTo>
                <a:lnTo>
                  <a:pt x="0" y="8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57" name="Freeform 9"/>
          <p:cNvSpPr/>
          <p:nvPr/>
        </p:nvSpPr>
        <p:spPr bwMode="auto">
          <a:xfrm>
            <a:off x="3324056" y="1539587"/>
            <a:ext cx="515938" cy="2487613"/>
          </a:xfrm>
          <a:custGeom>
            <a:avLst/>
            <a:gdLst/>
            <a:ahLst/>
            <a:cxnLst>
              <a:cxn ang="0">
                <a:pos x="325" y="154"/>
              </a:cxn>
              <a:cxn ang="0">
                <a:pos x="325" y="1567"/>
              </a:cxn>
              <a:cxn ang="0">
                <a:pos x="2" y="1417"/>
              </a:cxn>
              <a:cxn ang="0">
                <a:pos x="0" y="1417"/>
              </a:cxn>
              <a:cxn ang="0">
                <a:pos x="0" y="0"/>
              </a:cxn>
              <a:cxn ang="0">
                <a:pos x="325" y="154"/>
              </a:cxn>
            </a:cxnLst>
            <a:rect l="0" t="0" r="r" b="b"/>
            <a:pathLst>
              <a:path w="325" h="1567">
                <a:moveTo>
                  <a:pt x="325" y="154"/>
                </a:moveTo>
                <a:lnTo>
                  <a:pt x="325" y="1567"/>
                </a:lnTo>
                <a:lnTo>
                  <a:pt x="2" y="1417"/>
                </a:lnTo>
                <a:lnTo>
                  <a:pt x="0" y="1417"/>
                </a:lnTo>
                <a:lnTo>
                  <a:pt x="0" y="0"/>
                </a:lnTo>
                <a:lnTo>
                  <a:pt x="325" y="15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58" name="Freeform 10"/>
          <p:cNvSpPr/>
          <p:nvPr/>
        </p:nvSpPr>
        <p:spPr bwMode="auto">
          <a:xfrm>
            <a:off x="2690643" y="1534824"/>
            <a:ext cx="1149350" cy="711200"/>
          </a:xfrm>
          <a:custGeom>
            <a:avLst/>
            <a:gdLst/>
            <a:ahLst/>
            <a:cxnLst>
              <a:cxn ang="0">
                <a:pos x="724" y="154"/>
              </a:cxn>
              <a:cxn ang="0">
                <a:pos x="326" y="448"/>
              </a:cxn>
              <a:cxn ang="0">
                <a:pos x="0" y="297"/>
              </a:cxn>
              <a:cxn ang="0">
                <a:pos x="399" y="0"/>
              </a:cxn>
              <a:cxn ang="0">
                <a:pos x="724" y="154"/>
              </a:cxn>
            </a:cxnLst>
            <a:rect l="0" t="0" r="r" b="b"/>
            <a:pathLst>
              <a:path w="724" h="448">
                <a:moveTo>
                  <a:pt x="724" y="154"/>
                </a:moveTo>
                <a:lnTo>
                  <a:pt x="326" y="448"/>
                </a:lnTo>
                <a:lnTo>
                  <a:pt x="0" y="297"/>
                </a:lnTo>
                <a:lnTo>
                  <a:pt x="399" y="0"/>
                </a:lnTo>
                <a:lnTo>
                  <a:pt x="724" y="154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59" name="Freeform 11"/>
          <p:cNvSpPr/>
          <p:nvPr/>
        </p:nvSpPr>
        <p:spPr bwMode="auto">
          <a:xfrm>
            <a:off x="3959056" y="2006312"/>
            <a:ext cx="515938" cy="15509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325" y="151"/>
              </a:cxn>
              <a:cxn ang="0">
                <a:pos x="325" y="977"/>
              </a:cxn>
              <a:cxn ang="0">
                <a:pos x="0" y="823"/>
              </a:cxn>
              <a:cxn ang="0">
                <a:pos x="0" y="0"/>
              </a:cxn>
            </a:cxnLst>
            <a:rect l="0" t="0" r="r" b="b"/>
            <a:pathLst>
              <a:path w="325" h="977">
                <a:moveTo>
                  <a:pt x="0" y="0"/>
                </a:moveTo>
                <a:lnTo>
                  <a:pt x="325" y="151"/>
                </a:lnTo>
                <a:lnTo>
                  <a:pt x="325" y="977"/>
                </a:lnTo>
                <a:lnTo>
                  <a:pt x="0" y="82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60" name="Freeform 12"/>
          <p:cNvSpPr/>
          <p:nvPr/>
        </p:nvSpPr>
        <p:spPr bwMode="auto">
          <a:xfrm>
            <a:off x="4592468" y="1539587"/>
            <a:ext cx="515938" cy="2487613"/>
          </a:xfrm>
          <a:custGeom>
            <a:avLst/>
            <a:gdLst/>
            <a:ahLst/>
            <a:cxnLst>
              <a:cxn ang="0">
                <a:pos x="325" y="1567"/>
              </a:cxn>
              <a:cxn ang="0">
                <a:pos x="2" y="1417"/>
              </a:cxn>
              <a:cxn ang="0">
                <a:pos x="0" y="1417"/>
              </a:cxn>
              <a:cxn ang="0">
                <a:pos x="0" y="0"/>
              </a:cxn>
              <a:cxn ang="0">
                <a:pos x="325" y="154"/>
              </a:cxn>
              <a:cxn ang="0">
                <a:pos x="325" y="1567"/>
              </a:cxn>
            </a:cxnLst>
            <a:rect l="0" t="0" r="r" b="b"/>
            <a:pathLst>
              <a:path w="325" h="1567">
                <a:moveTo>
                  <a:pt x="325" y="1567"/>
                </a:moveTo>
                <a:lnTo>
                  <a:pt x="2" y="1417"/>
                </a:lnTo>
                <a:lnTo>
                  <a:pt x="0" y="1417"/>
                </a:lnTo>
                <a:lnTo>
                  <a:pt x="0" y="0"/>
                </a:lnTo>
                <a:lnTo>
                  <a:pt x="325" y="154"/>
                </a:lnTo>
                <a:lnTo>
                  <a:pt x="325" y="156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61" name="Freeform 13"/>
          <p:cNvSpPr/>
          <p:nvPr/>
        </p:nvSpPr>
        <p:spPr bwMode="auto">
          <a:xfrm>
            <a:off x="5224293" y="2006312"/>
            <a:ext cx="515938" cy="1554163"/>
          </a:xfrm>
          <a:custGeom>
            <a:avLst/>
            <a:gdLst/>
            <a:ahLst/>
            <a:cxnLst>
              <a:cxn ang="0">
                <a:pos x="325" y="979"/>
              </a:cxn>
              <a:cxn ang="0">
                <a:pos x="0" y="825"/>
              </a:cxn>
              <a:cxn ang="0">
                <a:pos x="0" y="0"/>
              </a:cxn>
              <a:cxn ang="0">
                <a:pos x="325" y="151"/>
              </a:cxn>
              <a:cxn ang="0">
                <a:pos x="325" y="979"/>
              </a:cxn>
            </a:cxnLst>
            <a:rect l="0" t="0" r="r" b="b"/>
            <a:pathLst>
              <a:path w="325" h="979">
                <a:moveTo>
                  <a:pt x="325" y="979"/>
                </a:moveTo>
                <a:lnTo>
                  <a:pt x="0" y="825"/>
                </a:lnTo>
                <a:lnTo>
                  <a:pt x="0" y="0"/>
                </a:lnTo>
                <a:lnTo>
                  <a:pt x="325" y="151"/>
                </a:lnTo>
                <a:lnTo>
                  <a:pt x="325" y="979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63" name="Freeform 15"/>
          <p:cNvSpPr/>
          <p:nvPr/>
        </p:nvSpPr>
        <p:spPr bwMode="auto">
          <a:xfrm>
            <a:off x="5224293" y="1534824"/>
            <a:ext cx="1149350" cy="711200"/>
          </a:xfrm>
          <a:custGeom>
            <a:avLst/>
            <a:gdLst/>
            <a:ahLst/>
            <a:cxnLst>
              <a:cxn ang="0">
                <a:pos x="724" y="154"/>
              </a:cxn>
              <a:cxn ang="0">
                <a:pos x="325" y="448"/>
              </a:cxn>
              <a:cxn ang="0">
                <a:pos x="0" y="297"/>
              </a:cxn>
              <a:cxn ang="0">
                <a:pos x="399" y="0"/>
              </a:cxn>
              <a:cxn ang="0">
                <a:pos x="724" y="154"/>
              </a:cxn>
            </a:cxnLst>
            <a:rect l="0" t="0" r="r" b="b"/>
            <a:pathLst>
              <a:path w="724" h="448">
                <a:moveTo>
                  <a:pt x="724" y="154"/>
                </a:moveTo>
                <a:lnTo>
                  <a:pt x="325" y="448"/>
                </a:lnTo>
                <a:lnTo>
                  <a:pt x="0" y="297"/>
                </a:lnTo>
                <a:lnTo>
                  <a:pt x="399" y="0"/>
                </a:lnTo>
                <a:lnTo>
                  <a:pt x="724" y="154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065" name="Freeform 17"/>
          <p:cNvSpPr/>
          <p:nvPr/>
        </p:nvSpPr>
        <p:spPr bwMode="auto">
          <a:xfrm>
            <a:off x="3959056" y="1534824"/>
            <a:ext cx="1149350" cy="711200"/>
          </a:xfrm>
          <a:custGeom>
            <a:avLst/>
            <a:gdLst/>
            <a:ahLst/>
            <a:cxnLst>
              <a:cxn ang="0">
                <a:pos x="0" y="297"/>
              </a:cxn>
              <a:cxn ang="0">
                <a:pos x="399" y="0"/>
              </a:cxn>
              <a:cxn ang="0">
                <a:pos x="724" y="154"/>
              </a:cxn>
              <a:cxn ang="0">
                <a:pos x="325" y="448"/>
              </a:cxn>
              <a:cxn ang="0">
                <a:pos x="0" y="297"/>
              </a:cxn>
            </a:cxnLst>
            <a:rect l="0" t="0" r="r" b="b"/>
            <a:pathLst>
              <a:path w="724" h="448">
                <a:moveTo>
                  <a:pt x="0" y="297"/>
                </a:moveTo>
                <a:lnTo>
                  <a:pt x="399" y="0"/>
                </a:lnTo>
                <a:lnTo>
                  <a:pt x="724" y="154"/>
                </a:lnTo>
                <a:lnTo>
                  <a:pt x="325" y="448"/>
                </a:lnTo>
                <a:lnTo>
                  <a:pt x="0" y="297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8" name="Group 134"/>
          <p:cNvGrpSpPr/>
          <p:nvPr/>
        </p:nvGrpSpPr>
        <p:grpSpPr>
          <a:xfrm>
            <a:off x="1993485" y="2551945"/>
            <a:ext cx="648499" cy="649042"/>
            <a:chOff x="3287425" y="1417883"/>
            <a:chExt cx="648499" cy="649042"/>
          </a:xfrm>
        </p:grpSpPr>
        <p:sp>
          <p:nvSpPr>
            <p:cNvPr id="73" name="Oval 72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4" name="Oval 73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bg1"/>
                  </a:solidFill>
                </a:rPr>
                <a:t>01</a:t>
              </a:r>
              <a:endParaRPr lang="en-US" sz="1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9" name="Group 129"/>
          <p:cNvGrpSpPr/>
          <p:nvPr/>
        </p:nvGrpSpPr>
        <p:grpSpPr>
          <a:xfrm>
            <a:off x="3263943" y="2551945"/>
            <a:ext cx="648499" cy="649042"/>
            <a:chOff x="2779491" y="2517212"/>
            <a:chExt cx="648499" cy="649042"/>
          </a:xfrm>
        </p:grpSpPr>
        <p:sp>
          <p:nvSpPr>
            <p:cNvPr id="76" name="Oval 75"/>
            <p:cNvSpPr>
              <a:spLocks noChangeAspect="1"/>
            </p:cNvSpPr>
            <p:nvPr/>
          </p:nvSpPr>
          <p:spPr>
            <a:xfrm>
              <a:off x="2779491" y="2517212"/>
              <a:ext cx="648499" cy="649042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7" name="Oval 76"/>
            <p:cNvSpPr>
              <a:spLocks noChangeAspect="1"/>
            </p:cNvSpPr>
            <p:nvPr/>
          </p:nvSpPr>
          <p:spPr>
            <a:xfrm>
              <a:off x="2854318" y="2592102"/>
              <a:ext cx="498845" cy="499263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bg1"/>
                  </a:solidFill>
                </a:rPr>
                <a:t>02</a:t>
              </a:r>
              <a:endParaRPr lang="en-US" sz="1200" b="1" dirty="0">
                <a:latin typeface="+mj-lt"/>
              </a:endParaRPr>
            </a:p>
          </p:txBody>
        </p:sp>
      </p:grpSp>
      <p:grpSp>
        <p:nvGrpSpPr>
          <p:cNvPr id="10" name="Group 130"/>
          <p:cNvGrpSpPr/>
          <p:nvPr/>
        </p:nvGrpSpPr>
        <p:grpSpPr>
          <a:xfrm>
            <a:off x="4534401" y="2551945"/>
            <a:ext cx="648499" cy="649042"/>
            <a:chOff x="3287425" y="3613920"/>
            <a:chExt cx="648499" cy="649042"/>
          </a:xfrm>
        </p:grpSpPr>
        <p:sp>
          <p:nvSpPr>
            <p:cNvPr id="79" name="Oval 78"/>
            <p:cNvSpPr>
              <a:spLocks noChangeAspect="1"/>
            </p:cNvSpPr>
            <p:nvPr/>
          </p:nvSpPr>
          <p:spPr>
            <a:xfrm>
              <a:off x="3287425" y="3613920"/>
              <a:ext cx="648499" cy="64904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0" name="Oval 79"/>
            <p:cNvSpPr>
              <a:spLocks noChangeAspect="1"/>
            </p:cNvSpPr>
            <p:nvPr/>
          </p:nvSpPr>
          <p:spPr>
            <a:xfrm>
              <a:off x="3362252" y="3688810"/>
              <a:ext cx="498845" cy="499263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bg1"/>
                  </a:solidFill>
                </a:rPr>
                <a:t>03</a:t>
              </a:r>
              <a:endParaRPr lang="en-US" sz="1200" b="1" dirty="0">
                <a:latin typeface="+mj-lt"/>
              </a:endParaRPr>
            </a:p>
          </p:txBody>
        </p:sp>
      </p:grpSp>
      <p:grpSp>
        <p:nvGrpSpPr>
          <p:cNvPr id="11" name="Group 133"/>
          <p:cNvGrpSpPr/>
          <p:nvPr/>
        </p:nvGrpSpPr>
        <p:grpSpPr>
          <a:xfrm>
            <a:off x="5804859" y="2551945"/>
            <a:ext cx="648499" cy="649042"/>
            <a:chOff x="5249342" y="1406453"/>
            <a:chExt cx="648499" cy="649042"/>
          </a:xfrm>
        </p:grpSpPr>
        <p:sp>
          <p:nvSpPr>
            <p:cNvPr id="82" name="Oval 81"/>
            <p:cNvSpPr>
              <a:spLocks noChangeAspect="1"/>
            </p:cNvSpPr>
            <p:nvPr/>
          </p:nvSpPr>
          <p:spPr>
            <a:xfrm>
              <a:off x="5249342" y="1406453"/>
              <a:ext cx="648499" cy="649042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3" name="Oval 82"/>
            <p:cNvSpPr>
              <a:spLocks noChangeAspect="1"/>
            </p:cNvSpPr>
            <p:nvPr/>
          </p:nvSpPr>
          <p:spPr>
            <a:xfrm>
              <a:off x="5324169" y="1481343"/>
              <a:ext cx="498845" cy="499263"/>
            </a:xfrm>
            <a:prstGeom prst="ellipse">
              <a:avLst/>
            </a:prstGeom>
            <a:solidFill>
              <a:schemeClr val="accent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bg1"/>
                  </a:solidFill>
                </a:rPr>
                <a:t>04</a:t>
              </a:r>
              <a:endParaRPr lang="en-US" sz="1200" b="1" dirty="0">
                <a:latin typeface="+mj-lt"/>
              </a:endParaRPr>
            </a:p>
          </p:txBody>
        </p:sp>
      </p:grpSp>
      <p:grpSp>
        <p:nvGrpSpPr>
          <p:cNvPr id="85" name="Group 133"/>
          <p:cNvGrpSpPr/>
          <p:nvPr/>
        </p:nvGrpSpPr>
        <p:grpSpPr>
          <a:xfrm>
            <a:off x="7075317" y="2551945"/>
            <a:ext cx="648499" cy="649042"/>
            <a:chOff x="5249342" y="1406453"/>
            <a:chExt cx="648499" cy="649042"/>
          </a:xfrm>
        </p:grpSpPr>
        <p:sp>
          <p:nvSpPr>
            <p:cNvPr id="86" name="Oval 85"/>
            <p:cNvSpPr>
              <a:spLocks noChangeAspect="1"/>
            </p:cNvSpPr>
            <p:nvPr/>
          </p:nvSpPr>
          <p:spPr>
            <a:xfrm>
              <a:off x="5249342" y="1406453"/>
              <a:ext cx="648499" cy="64904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7" name="Oval 86"/>
            <p:cNvSpPr>
              <a:spLocks noChangeAspect="1"/>
            </p:cNvSpPr>
            <p:nvPr/>
          </p:nvSpPr>
          <p:spPr>
            <a:xfrm>
              <a:off x="5324169" y="1481343"/>
              <a:ext cx="498845" cy="499263"/>
            </a:xfrm>
            <a:prstGeom prst="ellipse">
              <a:avLst/>
            </a:prstGeom>
            <a:solidFill>
              <a:schemeClr val="accent5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bg1"/>
                  </a:solidFill>
                </a:rPr>
                <a:t>05</a:t>
              </a:r>
              <a:endParaRPr lang="en-US" sz="1200" b="1" dirty="0">
                <a:latin typeface="+mj-lt"/>
              </a:endParaRPr>
            </a:p>
          </p:txBody>
        </p:sp>
      </p:grpSp>
      <p:grpSp>
        <p:nvGrpSpPr>
          <p:cNvPr id="88" name="Group 88"/>
          <p:cNvGrpSpPr/>
          <p:nvPr/>
        </p:nvGrpSpPr>
        <p:grpSpPr>
          <a:xfrm>
            <a:off x="1201174" y="4142386"/>
            <a:ext cx="1488834" cy="453388"/>
            <a:chOff x="805304" y="661615"/>
            <a:chExt cx="1155277" cy="246400"/>
          </a:xfrm>
        </p:grpSpPr>
        <p:sp>
          <p:nvSpPr>
            <p:cNvPr id="89" name="TextBox 88"/>
            <p:cNvSpPr txBox="1"/>
            <p:nvPr/>
          </p:nvSpPr>
          <p:spPr>
            <a:xfrm>
              <a:off x="1171978" y="661615"/>
              <a:ext cx="422916" cy="10035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chemeClr val="accent1"/>
                  </a:solidFill>
                </a:rPr>
                <a:t>Step One</a:t>
              </a:r>
              <a:endParaRPr lang="en-US" sz="1200" b="1" dirty="0">
                <a:solidFill>
                  <a:schemeClr val="accent1"/>
                </a:solidFill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805304" y="757552"/>
              <a:ext cx="1155277" cy="15046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1.1 目标</a:t>
              </a:r>
            </a:p>
          </p:txBody>
        </p:sp>
      </p:grpSp>
      <p:grpSp>
        <p:nvGrpSpPr>
          <p:cNvPr id="91" name="Group 88"/>
          <p:cNvGrpSpPr/>
          <p:nvPr/>
        </p:nvGrpSpPr>
        <p:grpSpPr>
          <a:xfrm>
            <a:off x="2584377" y="967297"/>
            <a:ext cx="1488834" cy="453388"/>
            <a:chOff x="805797" y="661615"/>
            <a:chExt cx="1155277" cy="246400"/>
          </a:xfrm>
        </p:grpSpPr>
        <p:sp>
          <p:nvSpPr>
            <p:cNvPr id="92" name="TextBox 91"/>
            <p:cNvSpPr txBox="1"/>
            <p:nvPr/>
          </p:nvSpPr>
          <p:spPr>
            <a:xfrm>
              <a:off x="1167004" y="661615"/>
              <a:ext cx="432866" cy="10035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chemeClr val="accent2"/>
                  </a:solidFill>
                </a:rPr>
                <a:t>Step Two</a:t>
              </a:r>
              <a:endParaRPr lang="en-US" sz="1200" b="1" dirty="0">
                <a:solidFill>
                  <a:schemeClr val="accent2"/>
                </a:solidFill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805797" y="757552"/>
              <a:ext cx="1155277" cy="15046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1.2 运行环境</a:t>
              </a:r>
            </a:p>
          </p:txBody>
        </p:sp>
      </p:grpSp>
      <p:grpSp>
        <p:nvGrpSpPr>
          <p:cNvPr id="103" name="Group 88"/>
          <p:cNvGrpSpPr/>
          <p:nvPr/>
        </p:nvGrpSpPr>
        <p:grpSpPr>
          <a:xfrm>
            <a:off x="5135269" y="967297"/>
            <a:ext cx="1488834" cy="453388"/>
            <a:chOff x="805797" y="661615"/>
            <a:chExt cx="1155277" cy="246400"/>
          </a:xfrm>
        </p:grpSpPr>
        <p:sp>
          <p:nvSpPr>
            <p:cNvPr id="104" name="TextBox 103"/>
            <p:cNvSpPr txBox="1"/>
            <p:nvPr/>
          </p:nvSpPr>
          <p:spPr>
            <a:xfrm>
              <a:off x="1155187" y="661615"/>
              <a:ext cx="456500" cy="10035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chemeClr val="accent4"/>
                  </a:solidFill>
                </a:rPr>
                <a:t>Step Four</a:t>
              </a:r>
              <a:endParaRPr lang="en-US" sz="1200" b="1" dirty="0">
                <a:solidFill>
                  <a:schemeClr val="accent4"/>
                </a:solidFill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805797" y="757552"/>
              <a:ext cx="1155277" cy="15046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1.4 约束条件</a:t>
              </a:r>
            </a:p>
          </p:txBody>
        </p:sp>
      </p:grpSp>
      <p:grpSp>
        <p:nvGrpSpPr>
          <p:cNvPr id="106" name="Group 88"/>
          <p:cNvGrpSpPr/>
          <p:nvPr/>
        </p:nvGrpSpPr>
        <p:grpSpPr>
          <a:xfrm>
            <a:off x="3840946" y="4142386"/>
            <a:ext cx="1744980" cy="453390"/>
            <a:chOff x="714148" y="661615"/>
            <a:chExt cx="1354036" cy="246401"/>
          </a:xfrm>
        </p:grpSpPr>
        <p:sp>
          <p:nvSpPr>
            <p:cNvPr id="107" name="TextBox 106"/>
            <p:cNvSpPr txBox="1"/>
            <p:nvPr/>
          </p:nvSpPr>
          <p:spPr>
            <a:xfrm>
              <a:off x="1130310" y="661615"/>
              <a:ext cx="506255" cy="10035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chemeClr val="accent3"/>
                  </a:solidFill>
                </a:rPr>
                <a:t>Step Three</a:t>
              </a:r>
              <a:endParaRPr lang="en-US" sz="1200" b="1" dirty="0">
                <a:solidFill>
                  <a:schemeClr val="accent3"/>
                </a:solidFill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714148" y="757553"/>
              <a:ext cx="1354036" cy="15046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1.3 用户的特点</a:t>
              </a:r>
            </a:p>
          </p:txBody>
        </p:sp>
      </p:grpSp>
      <p:grpSp>
        <p:nvGrpSpPr>
          <p:cNvPr id="109" name="Group 88"/>
          <p:cNvGrpSpPr/>
          <p:nvPr/>
        </p:nvGrpSpPr>
        <p:grpSpPr>
          <a:xfrm>
            <a:off x="6453358" y="4142386"/>
            <a:ext cx="1488834" cy="453388"/>
            <a:chOff x="805797" y="661615"/>
            <a:chExt cx="1155277" cy="246400"/>
          </a:xfrm>
        </p:grpSpPr>
        <p:sp>
          <p:nvSpPr>
            <p:cNvPr id="110" name="TextBox 109"/>
            <p:cNvSpPr txBox="1"/>
            <p:nvPr/>
          </p:nvSpPr>
          <p:spPr>
            <a:xfrm>
              <a:off x="1164516" y="661615"/>
              <a:ext cx="437841" cy="100359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chemeClr val="accent5"/>
                  </a:solidFill>
                </a:rPr>
                <a:t>Step Five</a:t>
              </a:r>
              <a:endParaRPr lang="en-US" sz="1200" b="1" dirty="0">
                <a:solidFill>
                  <a:schemeClr val="accent5"/>
                </a:solidFill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805797" y="757552"/>
              <a:ext cx="1155277" cy="15046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lvl="0" algn="ctr" defTabSz="914400">
                <a:spcBef>
                  <a:spcPct val="20000"/>
                </a:spcBef>
                <a:defRPr/>
              </a:pPr>
              <a:r>
                <a:rPr lang="en-US" sz="1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1.5 目标用户</a:t>
              </a:r>
            </a:p>
          </p:txBody>
        </p:sp>
      </p:grp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5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0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0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0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0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0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000"/>
                            </p:stCondLst>
                            <p:childTnLst>
                              <p:par>
                                <p:cTn id="87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500"/>
                            </p:stCondLst>
                            <p:childTnLst>
                              <p:par>
                                <p:cTn id="92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0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0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000"/>
                            </p:stCondLst>
                            <p:childTnLst>
                              <p:par>
                                <p:cTn id="97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0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0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8500"/>
                            </p:stCondLst>
                            <p:childTnLst>
                              <p:par>
                                <p:cTn id="10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9000"/>
                            </p:stCondLst>
                            <p:childTnLst>
                              <p:par>
                                <p:cTn id="112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1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500"/>
                            </p:stCondLst>
                            <p:childTnLst>
                              <p:par>
                                <p:cTn id="11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1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6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1000"/>
                            </p:stCondLst>
                            <p:childTnLst>
                              <p:par>
                                <p:cTn id="1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4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4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5" grpId="0" animBg="1"/>
      <p:bldP spid="78" grpId="0" animBg="1"/>
      <p:bldP spid="81" grpId="0" animBg="1"/>
      <p:bldP spid="84" grpId="0" animBg="1"/>
      <p:bldP spid="2064" grpId="0" animBg="1"/>
      <p:bldP spid="2067" grpId="0" animBg="1"/>
      <p:bldP spid="2066" grpId="0" animBg="1"/>
      <p:bldP spid="2053" grpId="0" animBg="1"/>
      <p:bldP spid="2054" grpId="0" animBg="1"/>
      <p:bldP spid="2055" grpId="0" animBg="1"/>
      <p:bldP spid="2056" grpId="0" animBg="1"/>
      <p:bldP spid="2057" grpId="0" animBg="1"/>
      <p:bldP spid="2058" grpId="0" animBg="1"/>
      <p:bldP spid="2059" grpId="0" animBg="1"/>
      <p:bldP spid="2060" grpId="0" animBg="1"/>
      <p:bldP spid="2061" grpId="0" animBg="1"/>
      <p:bldP spid="2063" grpId="0" animBg="1"/>
      <p:bldP spid="206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172"/>
          <p:cNvGrpSpPr/>
          <p:nvPr/>
        </p:nvGrpSpPr>
        <p:grpSpPr>
          <a:xfrm>
            <a:off x="6839455" y="1464060"/>
            <a:ext cx="884238" cy="949326"/>
            <a:chOff x="6839455" y="1464060"/>
            <a:chExt cx="884238" cy="949326"/>
          </a:xfrm>
        </p:grpSpPr>
        <p:sp>
          <p:nvSpPr>
            <p:cNvPr id="1119" name="Freeform 95"/>
            <p:cNvSpPr/>
            <p:nvPr/>
          </p:nvSpPr>
          <p:spPr bwMode="auto">
            <a:xfrm>
              <a:off x="6839455" y="1546610"/>
              <a:ext cx="436563" cy="866775"/>
            </a:xfrm>
            <a:custGeom>
              <a:avLst/>
              <a:gdLst/>
              <a:ahLst/>
              <a:cxnLst>
                <a:cxn ang="0">
                  <a:pos x="275" y="249"/>
                </a:cxn>
                <a:cxn ang="0">
                  <a:pos x="159" y="546"/>
                </a:cxn>
                <a:cxn ang="0">
                  <a:pos x="0" y="297"/>
                </a:cxn>
                <a:cxn ang="0">
                  <a:pos x="119" y="0"/>
                </a:cxn>
                <a:cxn ang="0">
                  <a:pos x="275" y="249"/>
                </a:cxn>
              </a:cxnLst>
              <a:rect l="0" t="0" r="r" b="b"/>
              <a:pathLst>
                <a:path w="275" h="546">
                  <a:moveTo>
                    <a:pt x="275" y="249"/>
                  </a:moveTo>
                  <a:lnTo>
                    <a:pt x="159" y="546"/>
                  </a:lnTo>
                  <a:lnTo>
                    <a:pt x="0" y="297"/>
                  </a:lnTo>
                  <a:lnTo>
                    <a:pt x="119" y="0"/>
                  </a:lnTo>
                  <a:lnTo>
                    <a:pt x="275" y="249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21" name="Freeform 97"/>
            <p:cNvSpPr/>
            <p:nvPr/>
          </p:nvSpPr>
          <p:spPr bwMode="auto">
            <a:xfrm>
              <a:off x="7091868" y="1837123"/>
              <a:ext cx="631825" cy="576263"/>
            </a:xfrm>
            <a:custGeom>
              <a:avLst/>
              <a:gdLst/>
              <a:ahLst/>
              <a:cxnLst>
                <a:cxn ang="0">
                  <a:pos x="398" y="0"/>
                </a:cxn>
                <a:cxn ang="0">
                  <a:pos x="282" y="296"/>
                </a:cxn>
                <a:cxn ang="0">
                  <a:pos x="0" y="363"/>
                </a:cxn>
                <a:cxn ang="0">
                  <a:pos x="116" y="66"/>
                </a:cxn>
                <a:cxn ang="0">
                  <a:pos x="398" y="0"/>
                </a:cxn>
              </a:cxnLst>
              <a:rect l="0" t="0" r="r" b="b"/>
              <a:pathLst>
                <a:path w="398" h="363">
                  <a:moveTo>
                    <a:pt x="398" y="0"/>
                  </a:moveTo>
                  <a:lnTo>
                    <a:pt x="282" y="296"/>
                  </a:lnTo>
                  <a:lnTo>
                    <a:pt x="0" y="363"/>
                  </a:lnTo>
                  <a:lnTo>
                    <a:pt x="116" y="66"/>
                  </a:lnTo>
                  <a:lnTo>
                    <a:pt x="398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38" name="Freeform 114"/>
            <p:cNvSpPr/>
            <p:nvPr/>
          </p:nvSpPr>
          <p:spPr bwMode="auto">
            <a:xfrm>
              <a:off x="7028368" y="1464060"/>
              <a:ext cx="695325" cy="477838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0" y="11"/>
                </a:cxn>
                <a:cxn ang="0">
                  <a:pos x="117" y="0"/>
                </a:cxn>
                <a:cxn ang="0">
                  <a:pos x="151" y="49"/>
                </a:cxn>
                <a:cxn ang="0">
                  <a:pos x="185" y="99"/>
                </a:cxn>
                <a:cxn ang="0">
                  <a:pos x="127" y="113"/>
                </a:cxn>
                <a:cxn ang="0">
                  <a:pos x="66" y="127"/>
                </a:cxn>
                <a:cxn ang="0">
                  <a:pos x="32" y="73"/>
                </a:cxn>
                <a:cxn ang="0">
                  <a:pos x="0" y="22"/>
                </a:cxn>
              </a:cxnLst>
              <a:rect l="0" t="0" r="r" b="b"/>
              <a:pathLst>
                <a:path w="185" h="127">
                  <a:moveTo>
                    <a:pt x="0" y="22"/>
                  </a:moveTo>
                  <a:cubicBezTo>
                    <a:pt x="20" y="18"/>
                    <a:pt x="40" y="14"/>
                    <a:pt x="60" y="11"/>
                  </a:cubicBezTo>
                  <a:cubicBezTo>
                    <a:pt x="79" y="7"/>
                    <a:pt x="99" y="4"/>
                    <a:pt x="117" y="0"/>
                  </a:cubicBezTo>
                  <a:cubicBezTo>
                    <a:pt x="128" y="16"/>
                    <a:pt x="139" y="32"/>
                    <a:pt x="151" y="49"/>
                  </a:cubicBezTo>
                  <a:cubicBezTo>
                    <a:pt x="162" y="65"/>
                    <a:pt x="174" y="82"/>
                    <a:pt x="185" y="99"/>
                  </a:cubicBezTo>
                  <a:cubicBezTo>
                    <a:pt x="166" y="104"/>
                    <a:pt x="147" y="108"/>
                    <a:pt x="127" y="113"/>
                  </a:cubicBezTo>
                  <a:cubicBezTo>
                    <a:pt x="108" y="117"/>
                    <a:pt x="87" y="122"/>
                    <a:pt x="66" y="127"/>
                  </a:cubicBezTo>
                  <a:cubicBezTo>
                    <a:pt x="55" y="109"/>
                    <a:pt x="43" y="91"/>
                    <a:pt x="32" y="73"/>
                  </a:cubicBezTo>
                  <a:cubicBezTo>
                    <a:pt x="21" y="56"/>
                    <a:pt x="10" y="39"/>
                    <a:pt x="0" y="22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800" dirty="0" smtClean="0">
                <a:sym typeface="+mn-ea"/>
              </a:rPr>
              <a:t>1.1 目标</a:t>
            </a:r>
            <a:endParaRPr lang="en-US" sz="2800" dirty="0"/>
          </a:p>
        </p:txBody>
      </p:sp>
      <p:sp>
        <p:nvSpPr>
          <p:cNvPr id="38" name="TextBox 37"/>
          <p:cNvSpPr txBox="1"/>
          <p:nvPr/>
        </p:nvSpPr>
        <p:spPr>
          <a:xfrm>
            <a:off x="417195" y="848360"/>
            <a:ext cx="501904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chemeClr val="accent1"/>
                </a:solidFill>
              </a:rPr>
              <a:t>作为学生，最主要的任务当然就是好好学习，天天向上。可是，在大学的生活过于放松，没有了老师的监管，同学家长的监督，大部分人总是会在平时的时间里面不好好学习，不能够充分利用自己的时间。每次制定好计划之后总是因为自己的懒惰或日程的改变而无法完成，坚持不了自己最初的想法，在学期结束以后，对着自己的成绩唉声叹气，却毫无解决办法。到了暑假，还是将所有学习的想法，当初定下来的宏远目标抛之脑后，到最后学习一落千丈，再也补不回来。</a:t>
            </a:r>
          </a:p>
          <a:p>
            <a:r>
              <a:rPr lang="en-US" sz="1800" b="1" dirty="0" smtClean="0">
                <a:solidFill>
                  <a:schemeClr val="accent1"/>
                </a:solidFill>
              </a:rPr>
              <a:t>	因此，我们想要做一款能够管理自己时间的软件。让每个人每天的日常生活能够有所规划，实现每个人生活中的一个又一个 的小目标。</a:t>
            </a:r>
          </a:p>
        </p:txBody>
      </p:sp>
      <p:grpSp>
        <p:nvGrpSpPr>
          <p:cNvPr id="174" name="Group 173"/>
          <p:cNvGrpSpPr/>
          <p:nvPr/>
        </p:nvGrpSpPr>
        <p:grpSpPr>
          <a:xfrm>
            <a:off x="7152193" y="1856173"/>
            <a:ext cx="1158875" cy="1196975"/>
            <a:chOff x="7152193" y="1856173"/>
            <a:chExt cx="1158875" cy="1196975"/>
          </a:xfrm>
        </p:grpSpPr>
        <p:sp>
          <p:nvSpPr>
            <p:cNvPr id="1122" name="Freeform 98"/>
            <p:cNvSpPr/>
            <p:nvPr/>
          </p:nvSpPr>
          <p:spPr bwMode="auto">
            <a:xfrm>
              <a:off x="7152193" y="2002223"/>
              <a:ext cx="557213" cy="1050925"/>
            </a:xfrm>
            <a:custGeom>
              <a:avLst/>
              <a:gdLst/>
              <a:ahLst/>
              <a:cxnLst>
                <a:cxn ang="0">
                  <a:pos x="351" y="365"/>
                </a:cxn>
                <a:cxn ang="0">
                  <a:pos x="232" y="662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51" y="365"/>
                </a:cxn>
              </a:cxnLst>
              <a:rect l="0" t="0" r="r" b="b"/>
              <a:pathLst>
                <a:path w="351" h="662">
                  <a:moveTo>
                    <a:pt x="351" y="365"/>
                  </a:moveTo>
                  <a:lnTo>
                    <a:pt x="232" y="662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51" y="365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23" name="Freeform 99"/>
            <p:cNvSpPr/>
            <p:nvPr/>
          </p:nvSpPr>
          <p:spPr bwMode="auto">
            <a:xfrm>
              <a:off x="7339518" y="1856173"/>
              <a:ext cx="971550" cy="725488"/>
            </a:xfrm>
            <a:custGeom>
              <a:avLst/>
              <a:gdLst/>
              <a:ahLst/>
              <a:cxnLst>
                <a:cxn ang="0">
                  <a:pos x="0" y="39"/>
                </a:cxn>
                <a:cxn ang="0">
                  <a:pos x="81" y="19"/>
                </a:cxn>
                <a:cxn ang="0">
                  <a:pos x="158" y="0"/>
                </a:cxn>
                <a:cxn ang="0">
                  <a:pos x="207" y="71"/>
                </a:cxn>
                <a:cxn ang="0">
                  <a:pos x="258" y="144"/>
                </a:cxn>
                <a:cxn ang="0">
                  <a:pos x="180" y="168"/>
                </a:cxn>
                <a:cxn ang="0">
                  <a:pos x="98" y="193"/>
                </a:cxn>
                <a:cxn ang="0">
                  <a:pos x="48" y="114"/>
                </a:cxn>
                <a:cxn ang="0">
                  <a:pos x="0" y="39"/>
                </a:cxn>
              </a:cxnLst>
              <a:rect l="0" t="0" r="r" b="b"/>
              <a:pathLst>
                <a:path w="258" h="193">
                  <a:moveTo>
                    <a:pt x="0" y="39"/>
                  </a:moveTo>
                  <a:cubicBezTo>
                    <a:pt x="27" y="32"/>
                    <a:pt x="54" y="25"/>
                    <a:pt x="81" y="19"/>
                  </a:cubicBezTo>
                  <a:cubicBezTo>
                    <a:pt x="107" y="13"/>
                    <a:pt x="133" y="6"/>
                    <a:pt x="158" y="0"/>
                  </a:cubicBezTo>
                  <a:cubicBezTo>
                    <a:pt x="174" y="23"/>
                    <a:pt x="190" y="47"/>
                    <a:pt x="207" y="71"/>
                  </a:cubicBezTo>
                  <a:cubicBezTo>
                    <a:pt x="224" y="95"/>
                    <a:pt x="240" y="120"/>
                    <a:pt x="258" y="144"/>
                  </a:cubicBezTo>
                  <a:cubicBezTo>
                    <a:pt x="232" y="152"/>
                    <a:pt x="206" y="160"/>
                    <a:pt x="180" y="168"/>
                  </a:cubicBezTo>
                  <a:cubicBezTo>
                    <a:pt x="153" y="176"/>
                    <a:pt x="126" y="185"/>
                    <a:pt x="98" y="193"/>
                  </a:cubicBezTo>
                  <a:cubicBezTo>
                    <a:pt x="81" y="166"/>
                    <a:pt x="64" y="140"/>
                    <a:pt x="48" y="114"/>
                  </a:cubicBezTo>
                  <a:cubicBezTo>
                    <a:pt x="31" y="89"/>
                    <a:pt x="15" y="64"/>
                    <a:pt x="0" y="3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25" name="Freeform 101"/>
            <p:cNvSpPr/>
            <p:nvPr/>
          </p:nvSpPr>
          <p:spPr bwMode="auto">
            <a:xfrm>
              <a:off x="7520493" y="2397510"/>
              <a:ext cx="790575" cy="655638"/>
            </a:xfrm>
            <a:custGeom>
              <a:avLst/>
              <a:gdLst/>
              <a:ahLst/>
              <a:cxnLst>
                <a:cxn ang="0">
                  <a:pos x="498" y="0"/>
                </a:cxn>
                <a:cxn ang="0">
                  <a:pos x="380" y="299"/>
                </a:cxn>
                <a:cxn ang="0">
                  <a:pos x="0" y="413"/>
                </a:cxn>
                <a:cxn ang="0">
                  <a:pos x="119" y="116"/>
                </a:cxn>
                <a:cxn ang="0">
                  <a:pos x="498" y="0"/>
                </a:cxn>
              </a:cxnLst>
              <a:rect l="0" t="0" r="r" b="b"/>
              <a:pathLst>
                <a:path w="498" h="413">
                  <a:moveTo>
                    <a:pt x="498" y="0"/>
                  </a:moveTo>
                  <a:lnTo>
                    <a:pt x="380" y="299"/>
                  </a:lnTo>
                  <a:lnTo>
                    <a:pt x="0" y="413"/>
                  </a:lnTo>
                  <a:lnTo>
                    <a:pt x="119" y="116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72" name="Group 171"/>
          <p:cNvGrpSpPr/>
          <p:nvPr/>
        </p:nvGrpSpPr>
        <p:grpSpPr>
          <a:xfrm>
            <a:off x="6023480" y="1419610"/>
            <a:ext cx="1189038" cy="1158875"/>
            <a:chOff x="6023480" y="1419610"/>
            <a:chExt cx="1189038" cy="1158875"/>
          </a:xfrm>
        </p:grpSpPr>
        <p:sp>
          <p:nvSpPr>
            <p:cNvPr id="1120" name="Freeform 96"/>
            <p:cNvSpPr/>
            <p:nvPr/>
          </p:nvSpPr>
          <p:spPr bwMode="auto">
            <a:xfrm>
              <a:off x="6210805" y="1419610"/>
              <a:ext cx="1001713" cy="688975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1" y="15"/>
                </a:cxn>
                <a:cxn ang="0">
                  <a:pos x="177" y="0"/>
                </a:cxn>
                <a:cxn ang="0">
                  <a:pos x="220" y="69"/>
                </a:cxn>
                <a:cxn ang="0">
                  <a:pos x="266" y="141"/>
                </a:cxn>
                <a:cxn ang="0">
                  <a:pos x="178" y="161"/>
                </a:cxn>
                <a:cxn ang="0">
                  <a:pos x="86" y="183"/>
                </a:cxn>
                <a:cxn ang="0">
                  <a:pos x="42" y="106"/>
                </a:cxn>
                <a:cxn ang="0">
                  <a:pos x="0" y="32"/>
                </a:cxn>
              </a:cxnLst>
              <a:rect l="0" t="0" r="r" b="b"/>
              <a:pathLst>
                <a:path w="266" h="183">
                  <a:moveTo>
                    <a:pt x="0" y="32"/>
                  </a:moveTo>
                  <a:cubicBezTo>
                    <a:pt x="31" y="26"/>
                    <a:pt x="61" y="21"/>
                    <a:pt x="91" y="15"/>
                  </a:cubicBezTo>
                  <a:cubicBezTo>
                    <a:pt x="120" y="10"/>
                    <a:pt x="149" y="5"/>
                    <a:pt x="177" y="0"/>
                  </a:cubicBezTo>
                  <a:cubicBezTo>
                    <a:pt x="191" y="22"/>
                    <a:pt x="206" y="45"/>
                    <a:pt x="220" y="69"/>
                  </a:cubicBezTo>
                  <a:cubicBezTo>
                    <a:pt x="235" y="92"/>
                    <a:pt x="250" y="116"/>
                    <a:pt x="266" y="141"/>
                  </a:cubicBezTo>
                  <a:cubicBezTo>
                    <a:pt x="237" y="147"/>
                    <a:pt x="208" y="154"/>
                    <a:pt x="178" y="161"/>
                  </a:cubicBezTo>
                  <a:cubicBezTo>
                    <a:pt x="148" y="168"/>
                    <a:pt x="117" y="176"/>
                    <a:pt x="86" y="183"/>
                  </a:cubicBezTo>
                  <a:cubicBezTo>
                    <a:pt x="71" y="157"/>
                    <a:pt x="56" y="131"/>
                    <a:pt x="42" y="106"/>
                  </a:cubicBezTo>
                  <a:cubicBezTo>
                    <a:pt x="28" y="81"/>
                    <a:pt x="14" y="56"/>
                    <a:pt x="0" y="3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26" name="Freeform 102"/>
            <p:cNvSpPr/>
            <p:nvPr/>
          </p:nvSpPr>
          <p:spPr bwMode="auto">
            <a:xfrm>
              <a:off x="6345743" y="1949835"/>
              <a:ext cx="866775" cy="628650"/>
            </a:xfrm>
            <a:custGeom>
              <a:avLst/>
              <a:gdLst/>
              <a:ahLst/>
              <a:cxnLst>
                <a:cxn ang="0">
                  <a:pos x="546" y="0"/>
                </a:cxn>
                <a:cxn ang="0">
                  <a:pos x="427" y="296"/>
                </a:cxn>
                <a:cxn ang="0">
                  <a:pos x="0" y="396"/>
                </a:cxn>
                <a:cxn ang="0">
                  <a:pos x="119" y="100"/>
                </a:cxn>
                <a:cxn ang="0">
                  <a:pos x="546" y="0"/>
                </a:cxn>
              </a:cxnLst>
              <a:rect l="0" t="0" r="r" b="b"/>
              <a:pathLst>
                <a:path w="546" h="396">
                  <a:moveTo>
                    <a:pt x="546" y="0"/>
                  </a:moveTo>
                  <a:lnTo>
                    <a:pt x="427" y="296"/>
                  </a:lnTo>
                  <a:lnTo>
                    <a:pt x="0" y="396"/>
                  </a:lnTo>
                  <a:lnTo>
                    <a:pt x="119" y="10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28" name="Freeform 104"/>
            <p:cNvSpPr/>
            <p:nvPr/>
          </p:nvSpPr>
          <p:spPr bwMode="auto">
            <a:xfrm>
              <a:off x="6023480" y="1540260"/>
              <a:ext cx="511175" cy="1038225"/>
            </a:xfrm>
            <a:custGeom>
              <a:avLst/>
              <a:gdLst/>
              <a:ahLst/>
              <a:cxnLst>
                <a:cxn ang="0">
                  <a:pos x="322" y="358"/>
                </a:cxn>
                <a:cxn ang="0">
                  <a:pos x="203" y="654"/>
                </a:cxn>
                <a:cxn ang="0">
                  <a:pos x="0" y="296"/>
                </a:cxn>
                <a:cxn ang="0">
                  <a:pos x="118" y="0"/>
                </a:cxn>
                <a:cxn ang="0">
                  <a:pos x="322" y="358"/>
                </a:cxn>
              </a:cxnLst>
              <a:rect l="0" t="0" r="r" b="b"/>
              <a:pathLst>
                <a:path w="322" h="654">
                  <a:moveTo>
                    <a:pt x="322" y="358"/>
                  </a:moveTo>
                  <a:lnTo>
                    <a:pt x="203" y="654"/>
                  </a:lnTo>
                  <a:lnTo>
                    <a:pt x="0" y="296"/>
                  </a:lnTo>
                  <a:lnTo>
                    <a:pt x="118" y="0"/>
                  </a:lnTo>
                  <a:lnTo>
                    <a:pt x="322" y="358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79" name="Group 178"/>
          <p:cNvGrpSpPr/>
          <p:nvPr/>
        </p:nvGrpSpPr>
        <p:grpSpPr>
          <a:xfrm>
            <a:off x="7569705" y="2578485"/>
            <a:ext cx="949325" cy="1095375"/>
            <a:chOff x="7569705" y="2578485"/>
            <a:chExt cx="949325" cy="1095375"/>
          </a:xfrm>
        </p:grpSpPr>
        <p:sp>
          <p:nvSpPr>
            <p:cNvPr id="1124" name="Freeform 100"/>
            <p:cNvSpPr/>
            <p:nvPr/>
          </p:nvSpPr>
          <p:spPr bwMode="auto">
            <a:xfrm>
              <a:off x="7874505" y="3026160"/>
              <a:ext cx="644525" cy="647700"/>
            </a:xfrm>
            <a:custGeom>
              <a:avLst/>
              <a:gdLst/>
              <a:ahLst/>
              <a:cxnLst>
                <a:cxn ang="0">
                  <a:pos x="406" y="0"/>
                </a:cxn>
                <a:cxn ang="0">
                  <a:pos x="287" y="297"/>
                </a:cxn>
                <a:cxn ang="0">
                  <a:pos x="0" y="408"/>
                </a:cxn>
                <a:cxn ang="0">
                  <a:pos x="119" y="112"/>
                </a:cxn>
                <a:cxn ang="0">
                  <a:pos x="406" y="0"/>
                </a:cxn>
              </a:cxnLst>
              <a:rect l="0" t="0" r="r" b="b"/>
              <a:pathLst>
                <a:path w="406" h="408">
                  <a:moveTo>
                    <a:pt x="406" y="0"/>
                  </a:moveTo>
                  <a:lnTo>
                    <a:pt x="287" y="297"/>
                  </a:lnTo>
                  <a:lnTo>
                    <a:pt x="0" y="408"/>
                  </a:lnTo>
                  <a:lnTo>
                    <a:pt x="119" y="112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32" name="Freeform 108"/>
            <p:cNvSpPr/>
            <p:nvPr/>
          </p:nvSpPr>
          <p:spPr bwMode="auto">
            <a:xfrm>
              <a:off x="7569705" y="2721360"/>
              <a:ext cx="493713" cy="952500"/>
            </a:xfrm>
            <a:custGeom>
              <a:avLst/>
              <a:gdLst/>
              <a:ahLst/>
              <a:cxnLst>
                <a:cxn ang="0">
                  <a:pos x="311" y="304"/>
                </a:cxn>
                <a:cxn ang="0">
                  <a:pos x="192" y="600"/>
                </a:cxn>
                <a:cxn ang="0">
                  <a:pos x="0" y="297"/>
                </a:cxn>
                <a:cxn ang="0">
                  <a:pos x="119" y="0"/>
                </a:cxn>
                <a:cxn ang="0">
                  <a:pos x="311" y="304"/>
                </a:cxn>
              </a:cxnLst>
              <a:rect l="0" t="0" r="r" b="b"/>
              <a:pathLst>
                <a:path w="311" h="600">
                  <a:moveTo>
                    <a:pt x="311" y="304"/>
                  </a:moveTo>
                  <a:lnTo>
                    <a:pt x="192" y="600"/>
                  </a:lnTo>
                  <a:lnTo>
                    <a:pt x="0" y="297"/>
                  </a:lnTo>
                  <a:lnTo>
                    <a:pt x="119" y="0"/>
                  </a:lnTo>
                  <a:lnTo>
                    <a:pt x="311" y="30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36" name="Freeform 112"/>
            <p:cNvSpPr/>
            <p:nvPr/>
          </p:nvSpPr>
          <p:spPr bwMode="auto">
            <a:xfrm>
              <a:off x="7756237" y="2578485"/>
              <a:ext cx="760413" cy="62547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61" y="18"/>
                </a:cxn>
                <a:cxn ang="0">
                  <a:pos x="120" y="0"/>
                </a:cxn>
                <a:cxn ang="0">
                  <a:pos x="160" y="58"/>
                </a:cxn>
                <a:cxn ang="0">
                  <a:pos x="202" y="119"/>
                </a:cxn>
                <a:cxn ang="0">
                  <a:pos x="143" y="142"/>
                </a:cxn>
                <a:cxn ang="0">
                  <a:pos x="81" y="166"/>
                </a:cxn>
                <a:cxn ang="0">
                  <a:pos x="40" y="100"/>
                </a:cxn>
                <a:cxn ang="0">
                  <a:pos x="0" y="38"/>
                </a:cxn>
              </a:cxnLst>
              <a:rect l="0" t="0" r="r" b="b"/>
              <a:pathLst>
                <a:path w="202" h="166">
                  <a:moveTo>
                    <a:pt x="0" y="38"/>
                  </a:moveTo>
                  <a:cubicBezTo>
                    <a:pt x="21" y="31"/>
                    <a:pt x="41" y="24"/>
                    <a:pt x="61" y="18"/>
                  </a:cubicBezTo>
                  <a:cubicBezTo>
                    <a:pt x="81" y="12"/>
                    <a:pt x="101" y="6"/>
                    <a:pt x="120" y="0"/>
                  </a:cubicBezTo>
                  <a:cubicBezTo>
                    <a:pt x="133" y="19"/>
                    <a:pt x="146" y="38"/>
                    <a:pt x="160" y="58"/>
                  </a:cubicBezTo>
                  <a:cubicBezTo>
                    <a:pt x="173" y="78"/>
                    <a:pt x="187" y="98"/>
                    <a:pt x="202" y="119"/>
                  </a:cubicBezTo>
                  <a:cubicBezTo>
                    <a:pt x="182" y="126"/>
                    <a:pt x="163" y="134"/>
                    <a:pt x="143" y="142"/>
                  </a:cubicBezTo>
                  <a:cubicBezTo>
                    <a:pt x="123" y="149"/>
                    <a:pt x="102" y="158"/>
                    <a:pt x="81" y="166"/>
                  </a:cubicBezTo>
                  <a:cubicBezTo>
                    <a:pt x="67" y="144"/>
                    <a:pt x="53" y="122"/>
                    <a:pt x="40" y="100"/>
                  </a:cubicBezTo>
                  <a:cubicBezTo>
                    <a:pt x="26" y="79"/>
                    <a:pt x="13" y="58"/>
                    <a:pt x="0" y="3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71" name="Group 170"/>
          <p:cNvGrpSpPr/>
          <p:nvPr/>
        </p:nvGrpSpPr>
        <p:grpSpPr>
          <a:xfrm>
            <a:off x="5436105" y="1686310"/>
            <a:ext cx="1004888" cy="1046163"/>
            <a:chOff x="5436105" y="1686310"/>
            <a:chExt cx="1004888" cy="1046163"/>
          </a:xfrm>
        </p:grpSpPr>
        <p:sp>
          <p:nvSpPr>
            <p:cNvPr id="1129" name="Freeform 105"/>
            <p:cNvSpPr/>
            <p:nvPr/>
          </p:nvSpPr>
          <p:spPr bwMode="auto">
            <a:xfrm>
              <a:off x="5664705" y="2122873"/>
              <a:ext cx="776288" cy="609600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370" y="297"/>
                </a:cxn>
                <a:cxn ang="0">
                  <a:pos x="0" y="384"/>
                </a:cxn>
                <a:cxn ang="0">
                  <a:pos x="116" y="88"/>
                </a:cxn>
                <a:cxn ang="0">
                  <a:pos x="489" y="0"/>
                </a:cxn>
              </a:cxnLst>
              <a:rect l="0" t="0" r="r" b="b"/>
              <a:pathLst>
                <a:path w="489" h="384">
                  <a:moveTo>
                    <a:pt x="489" y="0"/>
                  </a:moveTo>
                  <a:lnTo>
                    <a:pt x="370" y="297"/>
                  </a:lnTo>
                  <a:lnTo>
                    <a:pt x="0" y="384"/>
                  </a:lnTo>
                  <a:lnTo>
                    <a:pt x="116" y="88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30" name="Freeform 106"/>
            <p:cNvSpPr/>
            <p:nvPr/>
          </p:nvSpPr>
          <p:spPr bwMode="auto">
            <a:xfrm>
              <a:off x="5436105" y="1791085"/>
              <a:ext cx="412750" cy="941388"/>
            </a:xfrm>
            <a:custGeom>
              <a:avLst/>
              <a:gdLst/>
              <a:ahLst/>
              <a:cxnLst>
                <a:cxn ang="0">
                  <a:pos x="260" y="297"/>
                </a:cxn>
                <a:cxn ang="0">
                  <a:pos x="144" y="593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260" y="297"/>
                </a:cxn>
              </a:cxnLst>
              <a:rect l="0" t="0" r="r" b="b"/>
              <a:pathLst>
                <a:path w="260" h="593">
                  <a:moveTo>
                    <a:pt x="260" y="297"/>
                  </a:moveTo>
                  <a:lnTo>
                    <a:pt x="144" y="593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260" y="29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37" name="Freeform 113"/>
            <p:cNvSpPr/>
            <p:nvPr/>
          </p:nvSpPr>
          <p:spPr bwMode="auto">
            <a:xfrm>
              <a:off x="5623430" y="1686310"/>
              <a:ext cx="817563" cy="576263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78" y="14"/>
                </a:cxn>
                <a:cxn ang="0">
                  <a:pos x="152" y="0"/>
                </a:cxn>
                <a:cxn ang="0">
                  <a:pos x="184" y="57"/>
                </a:cxn>
                <a:cxn ang="0">
                  <a:pos x="217" y="116"/>
                </a:cxn>
                <a:cxn ang="0">
                  <a:pos x="141" y="134"/>
                </a:cxn>
                <a:cxn ang="0">
                  <a:pos x="60" y="153"/>
                </a:cxn>
                <a:cxn ang="0">
                  <a:pos x="29" y="89"/>
                </a:cxn>
                <a:cxn ang="0">
                  <a:pos x="0" y="28"/>
                </a:cxn>
              </a:cxnLst>
              <a:rect l="0" t="0" r="r" b="b"/>
              <a:pathLst>
                <a:path w="217" h="153">
                  <a:moveTo>
                    <a:pt x="0" y="28"/>
                  </a:moveTo>
                  <a:cubicBezTo>
                    <a:pt x="26" y="23"/>
                    <a:pt x="52" y="18"/>
                    <a:pt x="78" y="14"/>
                  </a:cubicBezTo>
                  <a:cubicBezTo>
                    <a:pt x="103" y="9"/>
                    <a:pt x="128" y="5"/>
                    <a:pt x="152" y="0"/>
                  </a:cubicBezTo>
                  <a:cubicBezTo>
                    <a:pt x="163" y="19"/>
                    <a:pt x="173" y="38"/>
                    <a:pt x="184" y="57"/>
                  </a:cubicBezTo>
                  <a:cubicBezTo>
                    <a:pt x="195" y="76"/>
                    <a:pt x="206" y="96"/>
                    <a:pt x="217" y="116"/>
                  </a:cubicBezTo>
                  <a:cubicBezTo>
                    <a:pt x="192" y="122"/>
                    <a:pt x="167" y="128"/>
                    <a:pt x="141" y="134"/>
                  </a:cubicBezTo>
                  <a:cubicBezTo>
                    <a:pt x="115" y="140"/>
                    <a:pt x="88" y="146"/>
                    <a:pt x="60" y="153"/>
                  </a:cubicBezTo>
                  <a:cubicBezTo>
                    <a:pt x="50" y="131"/>
                    <a:pt x="39" y="110"/>
                    <a:pt x="29" y="89"/>
                  </a:cubicBezTo>
                  <a:cubicBezTo>
                    <a:pt x="19" y="68"/>
                    <a:pt x="9" y="48"/>
                    <a:pt x="0" y="2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75" name="Group 174"/>
          <p:cNvGrpSpPr/>
          <p:nvPr/>
        </p:nvGrpSpPr>
        <p:grpSpPr>
          <a:xfrm>
            <a:off x="6429880" y="1862523"/>
            <a:ext cx="1233488" cy="1270000"/>
            <a:chOff x="6429880" y="1862523"/>
            <a:chExt cx="1233488" cy="1270000"/>
          </a:xfrm>
        </p:grpSpPr>
        <p:sp>
          <p:nvSpPr>
            <p:cNvPr id="1127" name="Freeform 103"/>
            <p:cNvSpPr/>
            <p:nvPr/>
          </p:nvSpPr>
          <p:spPr bwMode="auto">
            <a:xfrm>
              <a:off x="6429880" y="2024448"/>
              <a:ext cx="544513" cy="1108075"/>
            </a:xfrm>
            <a:custGeom>
              <a:avLst/>
              <a:gdLst/>
              <a:ahLst/>
              <a:cxnLst>
                <a:cxn ang="0">
                  <a:pos x="343" y="399"/>
                </a:cxn>
                <a:cxn ang="0">
                  <a:pos x="225" y="698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43" y="399"/>
                </a:cxn>
              </a:cxnLst>
              <a:rect l="0" t="0" r="r" b="b"/>
              <a:pathLst>
                <a:path w="343" h="698">
                  <a:moveTo>
                    <a:pt x="343" y="399"/>
                  </a:moveTo>
                  <a:lnTo>
                    <a:pt x="225" y="698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43" y="399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31" name="Freeform 107"/>
            <p:cNvSpPr/>
            <p:nvPr/>
          </p:nvSpPr>
          <p:spPr bwMode="auto">
            <a:xfrm>
              <a:off x="6787068" y="2446723"/>
              <a:ext cx="876300" cy="685800"/>
            </a:xfrm>
            <a:custGeom>
              <a:avLst/>
              <a:gdLst/>
              <a:ahLst/>
              <a:cxnLst>
                <a:cxn ang="0">
                  <a:pos x="552" y="0"/>
                </a:cxn>
                <a:cxn ang="0">
                  <a:pos x="434" y="299"/>
                </a:cxn>
                <a:cxn ang="0">
                  <a:pos x="0" y="432"/>
                </a:cxn>
                <a:cxn ang="0">
                  <a:pos x="118" y="133"/>
                </a:cxn>
                <a:cxn ang="0">
                  <a:pos x="552" y="0"/>
                </a:cxn>
              </a:cxnLst>
              <a:rect l="0" t="0" r="r" b="b"/>
              <a:pathLst>
                <a:path w="552" h="432">
                  <a:moveTo>
                    <a:pt x="552" y="0"/>
                  </a:moveTo>
                  <a:lnTo>
                    <a:pt x="434" y="299"/>
                  </a:lnTo>
                  <a:lnTo>
                    <a:pt x="0" y="432"/>
                  </a:lnTo>
                  <a:lnTo>
                    <a:pt x="118" y="133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39" name="Freeform 115"/>
            <p:cNvSpPr/>
            <p:nvPr/>
          </p:nvSpPr>
          <p:spPr bwMode="auto">
            <a:xfrm>
              <a:off x="6614030" y="1862523"/>
              <a:ext cx="1046163" cy="798513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93" y="22"/>
                </a:cxn>
                <a:cxn ang="0">
                  <a:pos x="180" y="0"/>
                </a:cxn>
                <a:cxn ang="0">
                  <a:pos x="228" y="77"/>
                </a:cxn>
                <a:cxn ang="0">
                  <a:pos x="278" y="156"/>
                </a:cxn>
                <a:cxn ang="0">
                  <a:pos x="190" y="183"/>
                </a:cxn>
                <a:cxn ang="0">
                  <a:pos x="95" y="212"/>
                </a:cxn>
                <a:cxn ang="0">
                  <a:pos x="47" y="126"/>
                </a:cxn>
                <a:cxn ang="0">
                  <a:pos x="0" y="44"/>
                </a:cxn>
              </a:cxnLst>
              <a:rect l="0" t="0" r="r" b="b"/>
              <a:pathLst>
                <a:path w="278" h="212">
                  <a:moveTo>
                    <a:pt x="0" y="44"/>
                  </a:moveTo>
                  <a:cubicBezTo>
                    <a:pt x="32" y="36"/>
                    <a:pt x="63" y="29"/>
                    <a:pt x="93" y="22"/>
                  </a:cubicBezTo>
                  <a:cubicBezTo>
                    <a:pt x="123" y="14"/>
                    <a:pt x="152" y="7"/>
                    <a:pt x="180" y="0"/>
                  </a:cubicBezTo>
                  <a:cubicBezTo>
                    <a:pt x="196" y="25"/>
                    <a:pt x="212" y="51"/>
                    <a:pt x="228" y="77"/>
                  </a:cubicBezTo>
                  <a:cubicBezTo>
                    <a:pt x="245" y="103"/>
                    <a:pt x="261" y="129"/>
                    <a:pt x="278" y="156"/>
                  </a:cubicBezTo>
                  <a:cubicBezTo>
                    <a:pt x="249" y="165"/>
                    <a:pt x="220" y="174"/>
                    <a:pt x="190" y="183"/>
                  </a:cubicBezTo>
                  <a:cubicBezTo>
                    <a:pt x="159" y="193"/>
                    <a:pt x="127" y="202"/>
                    <a:pt x="95" y="212"/>
                  </a:cubicBezTo>
                  <a:cubicBezTo>
                    <a:pt x="79" y="183"/>
                    <a:pt x="63" y="154"/>
                    <a:pt x="47" y="126"/>
                  </a:cubicBezTo>
                  <a:cubicBezTo>
                    <a:pt x="31" y="98"/>
                    <a:pt x="15" y="71"/>
                    <a:pt x="0" y="44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5518655" y="2210185"/>
            <a:ext cx="1320800" cy="1354138"/>
            <a:chOff x="5518655" y="2210185"/>
            <a:chExt cx="1320800" cy="1354138"/>
          </a:xfrm>
        </p:grpSpPr>
        <p:sp>
          <p:nvSpPr>
            <p:cNvPr id="1140" name="Freeform 116"/>
            <p:cNvSpPr/>
            <p:nvPr/>
          </p:nvSpPr>
          <p:spPr bwMode="auto">
            <a:xfrm>
              <a:off x="5856793" y="2849948"/>
              <a:ext cx="968375" cy="714375"/>
            </a:xfrm>
            <a:custGeom>
              <a:avLst/>
              <a:gdLst/>
              <a:ahLst/>
              <a:cxnLst>
                <a:cxn ang="0">
                  <a:pos x="610" y="0"/>
                </a:cxn>
                <a:cxn ang="0">
                  <a:pos x="493" y="296"/>
                </a:cxn>
                <a:cxn ang="0">
                  <a:pos x="0" y="450"/>
                </a:cxn>
                <a:cxn ang="0">
                  <a:pos x="116" y="154"/>
                </a:cxn>
                <a:cxn ang="0">
                  <a:pos x="610" y="0"/>
                </a:cxn>
              </a:cxnLst>
              <a:rect l="0" t="0" r="r" b="b"/>
              <a:pathLst>
                <a:path w="610" h="450">
                  <a:moveTo>
                    <a:pt x="610" y="0"/>
                  </a:moveTo>
                  <a:lnTo>
                    <a:pt x="493" y="296"/>
                  </a:lnTo>
                  <a:lnTo>
                    <a:pt x="0" y="450"/>
                  </a:lnTo>
                  <a:lnTo>
                    <a:pt x="116" y="154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41" name="Freeform 117"/>
            <p:cNvSpPr/>
            <p:nvPr/>
          </p:nvSpPr>
          <p:spPr bwMode="auto">
            <a:xfrm>
              <a:off x="5518655" y="2402273"/>
              <a:ext cx="527050" cy="1162050"/>
            </a:xfrm>
            <a:custGeom>
              <a:avLst/>
              <a:gdLst/>
              <a:ahLst/>
              <a:cxnLst>
                <a:cxn ang="0">
                  <a:pos x="332" y="436"/>
                </a:cxn>
                <a:cxn ang="0">
                  <a:pos x="213" y="732"/>
                </a:cxn>
                <a:cxn ang="0">
                  <a:pos x="0" y="296"/>
                </a:cxn>
                <a:cxn ang="0">
                  <a:pos x="116" y="0"/>
                </a:cxn>
                <a:cxn ang="0">
                  <a:pos x="332" y="436"/>
                </a:cxn>
              </a:cxnLst>
              <a:rect l="0" t="0" r="r" b="b"/>
              <a:pathLst>
                <a:path w="332" h="732">
                  <a:moveTo>
                    <a:pt x="332" y="436"/>
                  </a:moveTo>
                  <a:lnTo>
                    <a:pt x="213" y="732"/>
                  </a:lnTo>
                  <a:lnTo>
                    <a:pt x="0" y="296"/>
                  </a:lnTo>
                  <a:lnTo>
                    <a:pt x="116" y="0"/>
                  </a:lnTo>
                  <a:lnTo>
                    <a:pt x="332" y="43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42" name="Freeform 118"/>
            <p:cNvSpPr/>
            <p:nvPr/>
          </p:nvSpPr>
          <p:spPr bwMode="auto">
            <a:xfrm>
              <a:off x="5702805" y="2210185"/>
              <a:ext cx="1136650" cy="884238"/>
            </a:xfrm>
            <a:custGeom>
              <a:avLst/>
              <a:gdLst/>
              <a:ahLst/>
              <a:cxnLst>
                <a:cxn ang="0">
                  <a:pos x="0" y="51"/>
                </a:cxn>
                <a:cxn ang="0">
                  <a:pos x="107" y="24"/>
                </a:cxn>
                <a:cxn ang="0">
                  <a:pos x="207" y="0"/>
                </a:cxn>
                <a:cxn ang="0">
                  <a:pos x="254" y="83"/>
                </a:cxn>
                <a:cxn ang="0">
                  <a:pos x="302" y="170"/>
                </a:cxn>
                <a:cxn ang="0">
                  <a:pos x="200" y="201"/>
                </a:cxn>
                <a:cxn ang="0">
                  <a:pos x="91" y="235"/>
                </a:cxn>
                <a:cxn ang="0">
                  <a:pos x="44" y="140"/>
                </a:cxn>
                <a:cxn ang="0">
                  <a:pos x="0" y="51"/>
                </a:cxn>
              </a:cxnLst>
              <a:rect l="0" t="0" r="r" b="b"/>
              <a:pathLst>
                <a:path w="302" h="235">
                  <a:moveTo>
                    <a:pt x="0" y="51"/>
                  </a:moveTo>
                  <a:cubicBezTo>
                    <a:pt x="37" y="42"/>
                    <a:pt x="72" y="33"/>
                    <a:pt x="107" y="24"/>
                  </a:cubicBezTo>
                  <a:cubicBezTo>
                    <a:pt x="141" y="16"/>
                    <a:pt x="175" y="8"/>
                    <a:pt x="207" y="0"/>
                  </a:cubicBezTo>
                  <a:cubicBezTo>
                    <a:pt x="223" y="27"/>
                    <a:pt x="238" y="55"/>
                    <a:pt x="254" y="83"/>
                  </a:cubicBezTo>
                  <a:cubicBezTo>
                    <a:pt x="269" y="111"/>
                    <a:pt x="286" y="140"/>
                    <a:pt x="302" y="170"/>
                  </a:cubicBezTo>
                  <a:cubicBezTo>
                    <a:pt x="269" y="180"/>
                    <a:pt x="235" y="191"/>
                    <a:pt x="200" y="201"/>
                  </a:cubicBezTo>
                  <a:cubicBezTo>
                    <a:pt x="164" y="212"/>
                    <a:pt x="128" y="223"/>
                    <a:pt x="91" y="235"/>
                  </a:cubicBezTo>
                  <a:cubicBezTo>
                    <a:pt x="75" y="203"/>
                    <a:pt x="59" y="171"/>
                    <a:pt x="44" y="140"/>
                  </a:cubicBezTo>
                  <a:cubicBezTo>
                    <a:pt x="29" y="110"/>
                    <a:pt x="15" y="80"/>
                    <a:pt x="0" y="5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62" name="Freeform 65"/>
          <p:cNvSpPr>
            <a:spLocks noEditPoints="1"/>
          </p:cNvSpPr>
          <p:nvPr/>
        </p:nvSpPr>
        <p:spPr bwMode="auto">
          <a:xfrm rot="20303856">
            <a:off x="6952168" y="2035154"/>
            <a:ext cx="365125" cy="405978"/>
          </a:xfrm>
          <a:custGeom>
            <a:avLst/>
            <a:gdLst/>
            <a:ahLst/>
            <a:cxnLst>
              <a:cxn ang="0">
                <a:pos x="151" y="125"/>
              </a:cxn>
              <a:cxn ang="0">
                <a:pos x="144" y="120"/>
              </a:cxn>
              <a:cxn ang="0">
                <a:pos x="107" y="104"/>
              </a:cxn>
              <a:cxn ang="0">
                <a:pos x="105" y="102"/>
              </a:cxn>
              <a:cxn ang="0">
                <a:pos x="102" y="95"/>
              </a:cxn>
              <a:cxn ang="0">
                <a:pos x="100" y="91"/>
              </a:cxn>
              <a:cxn ang="0">
                <a:pos x="99" y="89"/>
              </a:cxn>
              <a:cxn ang="0">
                <a:pos x="102" y="73"/>
              </a:cxn>
              <a:cxn ang="0">
                <a:pos x="102" y="72"/>
              </a:cxn>
              <a:cxn ang="0">
                <a:pos x="108" y="57"/>
              </a:cxn>
              <a:cxn ang="0">
                <a:pos x="108" y="57"/>
              </a:cxn>
              <a:cxn ang="0">
                <a:pos x="109" y="47"/>
              </a:cxn>
              <a:cxn ang="0">
                <a:pos x="108" y="45"/>
              </a:cxn>
              <a:cxn ang="0">
                <a:pos x="106" y="42"/>
              </a:cxn>
              <a:cxn ang="0">
                <a:pos x="106" y="27"/>
              </a:cxn>
              <a:cxn ang="0">
                <a:pos x="102" y="17"/>
              </a:cxn>
              <a:cxn ang="0">
                <a:pos x="97" y="13"/>
              </a:cxn>
              <a:cxn ang="0">
                <a:pos x="97" y="13"/>
              </a:cxn>
              <a:cxn ang="0">
                <a:pos x="95" y="6"/>
              </a:cxn>
              <a:cxn ang="0">
                <a:pos x="99" y="4"/>
              </a:cxn>
              <a:cxn ang="0">
                <a:pos x="83" y="3"/>
              </a:cxn>
              <a:cxn ang="0">
                <a:pos x="82" y="3"/>
              </a:cxn>
              <a:cxn ang="0">
                <a:pos x="79" y="4"/>
              </a:cxn>
              <a:cxn ang="0">
                <a:pos x="59" y="13"/>
              </a:cxn>
              <a:cxn ang="0">
                <a:pos x="51" y="25"/>
              </a:cxn>
              <a:cxn ang="0">
                <a:pos x="51" y="34"/>
              </a:cxn>
              <a:cxn ang="0">
                <a:pos x="51" y="42"/>
              </a:cxn>
              <a:cxn ang="0">
                <a:pos x="50" y="44"/>
              </a:cxn>
              <a:cxn ang="0">
                <a:pos x="48" y="48"/>
              </a:cxn>
              <a:cxn ang="0">
                <a:pos x="49" y="51"/>
              </a:cxn>
              <a:cxn ang="0">
                <a:pos x="51" y="59"/>
              </a:cxn>
              <a:cxn ang="0">
                <a:pos x="53" y="66"/>
              </a:cxn>
              <a:cxn ang="0">
                <a:pos x="58" y="77"/>
              </a:cxn>
              <a:cxn ang="0">
                <a:pos x="59" y="79"/>
              </a:cxn>
              <a:cxn ang="0">
                <a:pos x="58" y="89"/>
              </a:cxn>
              <a:cxn ang="0">
                <a:pos x="57" y="91"/>
              </a:cxn>
              <a:cxn ang="0">
                <a:pos x="54" y="95"/>
              </a:cxn>
              <a:cxn ang="0">
                <a:pos x="51" y="102"/>
              </a:cxn>
              <a:cxn ang="0">
                <a:pos x="50" y="103"/>
              </a:cxn>
              <a:cxn ang="0">
                <a:pos x="38" y="108"/>
              </a:cxn>
              <a:cxn ang="0">
                <a:pos x="25" y="114"/>
              </a:cxn>
              <a:cxn ang="0">
                <a:pos x="13" y="120"/>
              </a:cxn>
              <a:cxn ang="0">
                <a:pos x="6" y="125"/>
              </a:cxn>
              <a:cxn ang="0">
                <a:pos x="0" y="149"/>
              </a:cxn>
              <a:cxn ang="0">
                <a:pos x="61" y="170"/>
              </a:cxn>
              <a:cxn ang="0">
                <a:pos x="61" y="170"/>
              </a:cxn>
              <a:cxn ang="0">
                <a:pos x="90" y="171"/>
              </a:cxn>
              <a:cxn ang="0">
                <a:pos x="97" y="169"/>
              </a:cxn>
              <a:cxn ang="0">
                <a:pos x="157" y="149"/>
              </a:cxn>
              <a:cxn ang="0">
                <a:pos x="151" y="125"/>
              </a:cxn>
              <a:cxn ang="0">
                <a:pos x="62" y="158"/>
              </a:cxn>
              <a:cxn ang="0">
                <a:pos x="62" y="157"/>
              </a:cxn>
              <a:cxn ang="0">
                <a:pos x="62" y="157"/>
              </a:cxn>
              <a:cxn ang="0">
                <a:pos x="62" y="158"/>
              </a:cxn>
            </a:cxnLst>
            <a:rect l="0" t="0" r="r" b="b"/>
            <a:pathLst>
              <a:path w="157" h="175">
                <a:moveTo>
                  <a:pt x="151" y="125"/>
                </a:moveTo>
                <a:cubicBezTo>
                  <a:pt x="149" y="123"/>
                  <a:pt x="147" y="121"/>
                  <a:pt x="144" y="120"/>
                </a:cubicBezTo>
                <a:cubicBezTo>
                  <a:pt x="132" y="114"/>
                  <a:pt x="120" y="109"/>
                  <a:pt x="107" y="104"/>
                </a:cubicBezTo>
                <a:cubicBezTo>
                  <a:pt x="106" y="103"/>
                  <a:pt x="105" y="103"/>
                  <a:pt x="105" y="102"/>
                </a:cubicBezTo>
                <a:cubicBezTo>
                  <a:pt x="104" y="99"/>
                  <a:pt x="103" y="97"/>
                  <a:pt x="102" y="95"/>
                </a:cubicBezTo>
                <a:cubicBezTo>
                  <a:pt x="102" y="93"/>
                  <a:pt x="101" y="92"/>
                  <a:pt x="100" y="91"/>
                </a:cubicBezTo>
                <a:cubicBezTo>
                  <a:pt x="99" y="91"/>
                  <a:pt x="99" y="90"/>
                  <a:pt x="99" y="89"/>
                </a:cubicBezTo>
                <a:cubicBezTo>
                  <a:pt x="99" y="84"/>
                  <a:pt x="97" y="78"/>
                  <a:pt x="102" y="73"/>
                </a:cubicBezTo>
                <a:cubicBezTo>
                  <a:pt x="102" y="73"/>
                  <a:pt x="102" y="73"/>
                  <a:pt x="102" y="72"/>
                </a:cubicBezTo>
                <a:cubicBezTo>
                  <a:pt x="104" y="68"/>
                  <a:pt x="105" y="62"/>
                  <a:pt x="108" y="57"/>
                </a:cubicBezTo>
                <a:cubicBezTo>
                  <a:pt x="108" y="57"/>
                  <a:pt x="108" y="57"/>
                  <a:pt x="108" y="57"/>
                </a:cubicBezTo>
                <a:cubicBezTo>
                  <a:pt x="108" y="54"/>
                  <a:pt x="108" y="50"/>
                  <a:pt x="109" y="47"/>
                </a:cubicBezTo>
                <a:cubicBezTo>
                  <a:pt x="109" y="46"/>
                  <a:pt x="108" y="46"/>
                  <a:pt x="108" y="45"/>
                </a:cubicBezTo>
                <a:cubicBezTo>
                  <a:pt x="106" y="45"/>
                  <a:pt x="106" y="43"/>
                  <a:pt x="106" y="42"/>
                </a:cubicBezTo>
                <a:cubicBezTo>
                  <a:pt x="106" y="35"/>
                  <a:pt x="106" y="34"/>
                  <a:pt x="106" y="27"/>
                </a:cubicBezTo>
                <a:cubicBezTo>
                  <a:pt x="106" y="24"/>
                  <a:pt x="105" y="20"/>
                  <a:pt x="102" y="17"/>
                </a:cubicBezTo>
                <a:cubicBezTo>
                  <a:pt x="100" y="16"/>
                  <a:pt x="99" y="14"/>
                  <a:pt x="97" y="13"/>
                </a:cubicBez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2" y="9"/>
                  <a:pt x="95" y="6"/>
                </a:cubicBezTo>
                <a:cubicBezTo>
                  <a:pt x="96" y="4"/>
                  <a:pt x="99" y="4"/>
                  <a:pt x="99" y="4"/>
                </a:cubicBezTo>
                <a:cubicBezTo>
                  <a:pt x="99" y="4"/>
                  <a:pt x="95" y="0"/>
                  <a:pt x="83" y="3"/>
                </a:cubicBezTo>
                <a:cubicBezTo>
                  <a:pt x="82" y="3"/>
                  <a:pt x="82" y="3"/>
                  <a:pt x="82" y="3"/>
                </a:cubicBezTo>
                <a:cubicBezTo>
                  <a:pt x="81" y="3"/>
                  <a:pt x="80" y="4"/>
                  <a:pt x="79" y="4"/>
                </a:cubicBezTo>
                <a:cubicBezTo>
                  <a:pt x="72" y="6"/>
                  <a:pt x="65" y="8"/>
                  <a:pt x="59" y="13"/>
                </a:cubicBezTo>
                <a:cubicBezTo>
                  <a:pt x="55" y="16"/>
                  <a:pt x="52" y="20"/>
                  <a:pt x="51" y="25"/>
                </a:cubicBezTo>
                <a:cubicBezTo>
                  <a:pt x="51" y="28"/>
                  <a:pt x="51" y="31"/>
                  <a:pt x="51" y="34"/>
                </a:cubicBezTo>
                <a:cubicBezTo>
                  <a:pt x="51" y="38"/>
                  <a:pt x="51" y="37"/>
                  <a:pt x="51" y="42"/>
                </a:cubicBezTo>
                <a:cubicBezTo>
                  <a:pt x="51" y="43"/>
                  <a:pt x="51" y="44"/>
                  <a:pt x="50" y="44"/>
                </a:cubicBezTo>
                <a:cubicBezTo>
                  <a:pt x="48" y="45"/>
                  <a:pt x="48" y="46"/>
                  <a:pt x="48" y="48"/>
                </a:cubicBezTo>
                <a:cubicBezTo>
                  <a:pt x="49" y="49"/>
                  <a:pt x="48" y="50"/>
                  <a:pt x="49" y="51"/>
                </a:cubicBezTo>
                <a:cubicBezTo>
                  <a:pt x="49" y="54"/>
                  <a:pt x="50" y="57"/>
                  <a:pt x="51" y="59"/>
                </a:cubicBezTo>
                <a:cubicBezTo>
                  <a:pt x="51" y="62"/>
                  <a:pt x="53" y="64"/>
                  <a:pt x="53" y="66"/>
                </a:cubicBezTo>
                <a:cubicBezTo>
                  <a:pt x="54" y="70"/>
                  <a:pt x="55" y="74"/>
                  <a:pt x="58" y="77"/>
                </a:cubicBezTo>
                <a:cubicBezTo>
                  <a:pt x="59" y="78"/>
                  <a:pt x="59" y="79"/>
                  <a:pt x="59" y="79"/>
                </a:cubicBezTo>
                <a:cubicBezTo>
                  <a:pt x="59" y="83"/>
                  <a:pt x="58" y="86"/>
                  <a:pt x="58" y="89"/>
                </a:cubicBezTo>
                <a:cubicBezTo>
                  <a:pt x="58" y="90"/>
                  <a:pt x="57" y="91"/>
                  <a:pt x="57" y="91"/>
                </a:cubicBezTo>
                <a:cubicBezTo>
                  <a:pt x="54" y="91"/>
                  <a:pt x="54" y="93"/>
                  <a:pt x="54" y="95"/>
                </a:cubicBezTo>
                <a:cubicBezTo>
                  <a:pt x="53" y="97"/>
                  <a:pt x="52" y="99"/>
                  <a:pt x="51" y="102"/>
                </a:cubicBezTo>
                <a:cubicBezTo>
                  <a:pt x="51" y="102"/>
                  <a:pt x="50" y="103"/>
                  <a:pt x="50" y="103"/>
                </a:cubicBezTo>
                <a:cubicBezTo>
                  <a:pt x="46" y="105"/>
                  <a:pt x="42" y="107"/>
                  <a:pt x="38" y="108"/>
                </a:cubicBezTo>
                <a:cubicBezTo>
                  <a:pt x="33" y="110"/>
                  <a:pt x="29" y="112"/>
                  <a:pt x="25" y="114"/>
                </a:cubicBezTo>
                <a:cubicBezTo>
                  <a:pt x="21" y="116"/>
                  <a:pt x="17" y="118"/>
                  <a:pt x="13" y="120"/>
                </a:cubicBezTo>
                <a:cubicBezTo>
                  <a:pt x="10" y="122"/>
                  <a:pt x="8" y="123"/>
                  <a:pt x="6" y="125"/>
                </a:cubicBezTo>
                <a:cubicBezTo>
                  <a:pt x="0" y="149"/>
                  <a:pt x="0" y="149"/>
                  <a:pt x="0" y="149"/>
                </a:cubicBezTo>
                <a:cubicBezTo>
                  <a:pt x="24" y="149"/>
                  <a:pt x="39" y="165"/>
                  <a:pt x="61" y="170"/>
                </a:cubicBezTo>
                <a:cubicBezTo>
                  <a:pt x="61" y="170"/>
                  <a:pt x="61" y="170"/>
                  <a:pt x="61" y="170"/>
                </a:cubicBezTo>
                <a:cubicBezTo>
                  <a:pt x="61" y="170"/>
                  <a:pt x="77" y="175"/>
                  <a:pt x="90" y="171"/>
                </a:cubicBezTo>
                <a:cubicBezTo>
                  <a:pt x="93" y="171"/>
                  <a:pt x="95" y="170"/>
                  <a:pt x="97" y="169"/>
                </a:cubicBezTo>
                <a:cubicBezTo>
                  <a:pt x="117" y="162"/>
                  <a:pt x="143" y="149"/>
                  <a:pt x="157" y="149"/>
                </a:cubicBezTo>
                <a:lnTo>
                  <a:pt x="151" y="125"/>
                </a:lnTo>
                <a:close/>
                <a:moveTo>
                  <a:pt x="62" y="158"/>
                </a:moveTo>
                <a:cubicBezTo>
                  <a:pt x="62" y="157"/>
                  <a:pt x="62" y="157"/>
                  <a:pt x="62" y="157"/>
                </a:cubicBezTo>
                <a:cubicBezTo>
                  <a:pt x="62" y="157"/>
                  <a:pt x="62" y="157"/>
                  <a:pt x="62" y="157"/>
                </a:cubicBezTo>
                <a:lnTo>
                  <a:pt x="62" y="15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63" name="Freeform 101"/>
          <p:cNvSpPr>
            <a:spLocks noEditPoints="1"/>
          </p:cNvSpPr>
          <p:nvPr/>
        </p:nvSpPr>
        <p:spPr bwMode="auto">
          <a:xfrm>
            <a:off x="6008774" y="2438808"/>
            <a:ext cx="447459" cy="413975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66" name="Freeform 66"/>
          <p:cNvSpPr>
            <a:spLocks noEditPoints="1"/>
          </p:cNvSpPr>
          <p:nvPr/>
        </p:nvSpPr>
        <p:spPr bwMode="auto">
          <a:xfrm>
            <a:off x="5899655" y="1891004"/>
            <a:ext cx="247650" cy="192088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67" name="Freeform 64"/>
          <p:cNvSpPr>
            <a:spLocks noEditPoints="1"/>
          </p:cNvSpPr>
          <p:nvPr/>
        </p:nvSpPr>
        <p:spPr bwMode="auto">
          <a:xfrm rot="19719836">
            <a:off x="7738000" y="2030206"/>
            <a:ext cx="229058" cy="344873"/>
          </a:xfrm>
          <a:custGeom>
            <a:avLst/>
            <a:gdLst/>
            <a:ahLst/>
            <a:cxnLst>
              <a:cxn ang="0">
                <a:pos x="37" y="20"/>
              </a:cxn>
              <a:cxn ang="0">
                <a:pos x="20" y="40"/>
              </a:cxn>
              <a:cxn ang="0">
                <a:pos x="11" y="47"/>
              </a:cxn>
              <a:cxn ang="0">
                <a:pos x="11" y="48"/>
              </a:cxn>
              <a:cxn ang="0">
                <a:pos x="15" y="54"/>
              </a:cxn>
              <a:cxn ang="0">
                <a:pos x="7" y="62"/>
              </a:cxn>
              <a:cxn ang="0">
                <a:pos x="0" y="54"/>
              </a:cxn>
              <a:cxn ang="0">
                <a:pos x="4" y="48"/>
              </a:cxn>
              <a:cxn ang="0">
                <a:pos x="4" y="15"/>
              </a:cxn>
              <a:cxn ang="0">
                <a:pos x="0" y="8"/>
              </a:cxn>
              <a:cxn ang="0">
                <a:pos x="7" y="0"/>
              </a:cxn>
              <a:cxn ang="0">
                <a:pos x="15" y="8"/>
              </a:cxn>
              <a:cxn ang="0">
                <a:pos x="11" y="15"/>
              </a:cxn>
              <a:cxn ang="0">
                <a:pos x="11" y="35"/>
              </a:cxn>
              <a:cxn ang="0">
                <a:pos x="18" y="33"/>
              </a:cxn>
              <a:cxn ang="0">
                <a:pos x="29" y="20"/>
              </a:cxn>
              <a:cxn ang="0">
                <a:pos x="25" y="13"/>
              </a:cxn>
              <a:cxn ang="0">
                <a:pos x="33" y="6"/>
              </a:cxn>
              <a:cxn ang="0">
                <a:pos x="41" y="13"/>
              </a:cxn>
              <a:cxn ang="0">
                <a:pos x="37" y="20"/>
              </a:cxn>
              <a:cxn ang="0">
                <a:pos x="7" y="4"/>
              </a:cxn>
              <a:cxn ang="0">
                <a:pos x="4" y="8"/>
              </a:cxn>
              <a:cxn ang="0">
                <a:pos x="7" y="12"/>
              </a:cxn>
              <a:cxn ang="0">
                <a:pos x="11" y="8"/>
              </a:cxn>
              <a:cxn ang="0">
                <a:pos x="7" y="4"/>
              </a:cxn>
              <a:cxn ang="0">
                <a:pos x="7" y="51"/>
              </a:cxn>
              <a:cxn ang="0">
                <a:pos x="4" y="54"/>
              </a:cxn>
              <a:cxn ang="0">
                <a:pos x="7" y="58"/>
              </a:cxn>
              <a:cxn ang="0">
                <a:pos x="11" y="54"/>
              </a:cxn>
              <a:cxn ang="0">
                <a:pos x="7" y="51"/>
              </a:cxn>
              <a:cxn ang="0">
                <a:pos x="33" y="9"/>
              </a:cxn>
              <a:cxn ang="0">
                <a:pos x="29" y="13"/>
              </a:cxn>
              <a:cxn ang="0">
                <a:pos x="33" y="17"/>
              </a:cxn>
              <a:cxn ang="0">
                <a:pos x="37" y="13"/>
              </a:cxn>
              <a:cxn ang="0">
                <a:pos x="33" y="9"/>
              </a:cxn>
            </a:cxnLst>
            <a:rect l="0" t="0" r="r" b="b"/>
            <a:pathLst>
              <a:path w="41" h="62">
                <a:moveTo>
                  <a:pt x="37" y="20"/>
                </a:moveTo>
                <a:cubicBezTo>
                  <a:pt x="37" y="34"/>
                  <a:pt x="27" y="38"/>
                  <a:pt x="20" y="40"/>
                </a:cubicBezTo>
                <a:cubicBezTo>
                  <a:pt x="13" y="42"/>
                  <a:pt x="11" y="43"/>
                  <a:pt x="11" y="47"/>
                </a:cubicBezTo>
                <a:cubicBezTo>
                  <a:pt x="11" y="48"/>
                  <a:pt x="11" y="48"/>
                  <a:pt x="11" y="48"/>
                </a:cubicBezTo>
                <a:cubicBezTo>
                  <a:pt x="14" y="49"/>
                  <a:pt x="15" y="52"/>
                  <a:pt x="15" y="54"/>
                </a:cubicBezTo>
                <a:cubicBezTo>
                  <a:pt x="15" y="59"/>
                  <a:pt x="12" y="62"/>
                  <a:pt x="7" y="62"/>
                </a:cubicBezTo>
                <a:cubicBezTo>
                  <a:pt x="3" y="62"/>
                  <a:pt x="0" y="59"/>
                  <a:pt x="0" y="54"/>
                </a:cubicBezTo>
                <a:cubicBezTo>
                  <a:pt x="0" y="52"/>
                  <a:pt x="1" y="49"/>
                  <a:pt x="4" y="48"/>
                </a:cubicBezTo>
                <a:cubicBezTo>
                  <a:pt x="4" y="15"/>
                  <a:pt x="4" y="15"/>
                  <a:pt x="4" y="15"/>
                </a:cubicBezTo>
                <a:cubicBezTo>
                  <a:pt x="1" y="14"/>
                  <a:pt x="0" y="11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12" y="0"/>
                  <a:pt x="15" y="4"/>
                  <a:pt x="15" y="8"/>
                </a:cubicBezTo>
                <a:cubicBezTo>
                  <a:pt x="15" y="11"/>
                  <a:pt x="14" y="14"/>
                  <a:pt x="11" y="15"/>
                </a:cubicBezTo>
                <a:cubicBezTo>
                  <a:pt x="11" y="35"/>
                  <a:pt x="11" y="35"/>
                  <a:pt x="11" y="35"/>
                </a:cubicBezTo>
                <a:cubicBezTo>
                  <a:pt x="13" y="34"/>
                  <a:pt x="16" y="33"/>
                  <a:pt x="18" y="33"/>
                </a:cubicBezTo>
                <a:cubicBezTo>
                  <a:pt x="25" y="30"/>
                  <a:pt x="29" y="28"/>
                  <a:pt x="29" y="20"/>
                </a:cubicBezTo>
                <a:cubicBezTo>
                  <a:pt x="27" y="19"/>
                  <a:pt x="25" y="16"/>
                  <a:pt x="25" y="13"/>
                </a:cubicBezTo>
                <a:cubicBezTo>
                  <a:pt x="25" y="9"/>
                  <a:pt x="29" y="6"/>
                  <a:pt x="33" y="6"/>
                </a:cubicBezTo>
                <a:cubicBezTo>
                  <a:pt x="37" y="6"/>
                  <a:pt x="41" y="9"/>
                  <a:pt x="41" y="13"/>
                </a:cubicBezTo>
                <a:cubicBezTo>
                  <a:pt x="41" y="16"/>
                  <a:pt x="39" y="19"/>
                  <a:pt x="37" y="20"/>
                </a:cubicBezTo>
                <a:close/>
                <a:moveTo>
                  <a:pt x="7" y="4"/>
                </a:moveTo>
                <a:cubicBezTo>
                  <a:pt x="5" y="4"/>
                  <a:pt x="4" y="6"/>
                  <a:pt x="4" y="8"/>
                </a:cubicBezTo>
                <a:cubicBezTo>
                  <a:pt x="4" y="10"/>
                  <a:pt x="5" y="12"/>
                  <a:pt x="7" y="12"/>
                </a:cubicBezTo>
                <a:cubicBezTo>
                  <a:pt x="10" y="12"/>
                  <a:pt x="11" y="10"/>
                  <a:pt x="11" y="8"/>
                </a:cubicBezTo>
                <a:cubicBezTo>
                  <a:pt x="11" y="6"/>
                  <a:pt x="10" y="4"/>
                  <a:pt x="7" y="4"/>
                </a:cubicBezTo>
                <a:close/>
                <a:moveTo>
                  <a:pt x="7" y="51"/>
                </a:moveTo>
                <a:cubicBezTo>
                  <a:pt x="5" y="51"/>
                  <a:pt x="4" y="52"/>
                  <a:pt x="4" y="54"/>
                </a:cubicBezTo>
                <a:cubicBezTo>
                  <a:pt x="4" y="57"/>
                  <a:pt x="5" y="58"/>
                  <a:pt x="7" y="58"/>
                </a:cubicBezTo>
                <a:cubicBezTo>
                  <a:pt x="10" y="58"/>
                  <a:pt x="11" y="57"/>
                  <a:pt x="11" y="54"/>
                </a:cubicBezTo>
                <a:cubicBezTo>
                  <a:pt x="11" y="52"/>
                  <a:pt x="10" y="51"/>
                  <a:pt x="7" y="51"/>
                </a:cubicBezTo>
                <a:close/>
                <a:moveTo>
                  <a:pt x="33" y="9"/>
                </a:moveTo>
                <a:cubicBezTo>
                  <a:pt x="31" y="9"/>
                  <a:pt x="29" y="11"/>
                  <a:pt x="29" y="13"/>
                </a:cubicBezTo>
                <a:cubicBezTo>
                  <a:pt x="29" y="15"/>
                  <a:pt x="31" y="17"/>
                  <a:pt x="33" y="17"/>
                </a:cubicBezTo>
                <a:cubicBezTo>
                  <a:pt x="35" y="17"/>
                  <a:pt x="37" y="15"/>
                  <a:pt x="37" y="13"/>
                </a:cubicBezTo>
                <a:cubicBezTo>
                  <a:pt x="37" y="11"/>
                  <a:pt x="35" y="9"/>
                  <a:pt x="33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68" name="Freeform 118"/>
          <p:cNvSpPr>
            <a:spLocks noEditPoints="1"/>
          </p:cNvSpPr>
          <p:nvPr/>
        </p:nvSpPr>
        <p:spPr bwMode="auto">
          <a:xfrm>
            <a:off x="6614030" y="1632335"/>
            <a:ext cx="236538" cy="230188"/>
          </a:xfrm>
          <a:custGeom>
            <a:avLst/>
            <a:gdLst/>
            <a:ahLst/>
            <a:cxnLst>
              <a:cxn ang="0">
                <a:pos x="53" y="58"/>
              </a:cxn>
              <a:cxn ang="0">
                <a:pos x="31" y="67"/>
              </a:cxn>
              <a:cxn ang="0">
                <a:pos x="0" y="36"/>
              </a:cxn>
              <a:cxn ang="0">
                <a:pos x="31" y="5"/>
              </a:cxn>
              <a:cxn ang="0">
                <a:pos x="31" y="36"/>
              </a:cxn>
              <a:cxn ang="0">
                <a:pos x="53" y="58"/>
              </a:cxn>
              <a:cxn ang="0">
                <a:pos x="36" y="31"/>
              </a:cxn>
              <a:cxn ang="0">
                <a:pos x="36" y="0"/>
              </a:cxn>
              <a:cxn ang="0">
                <a:pos x="67" y="31"/>
              </a:cxn>
              <a:cxn ang="0">
                <a:pos x="36" y="31"/>
              </a:cxn>
              <a:cxn ang="0">
                <a:pos x="69" y="36"/>
              </a:cxn>
              <a:cxn ang="0">
                <a:pos x="60" y="58"/>
              </a:cxn>
              <a:cxn ang="0">
                <a:pos x="38" y="36"/>
              </a:cxn>
              <a:cxn ang="0">
                <a:pos x="69" y="36"/>
              </a:cxn>
            </a:cxnLst>
            <a:rect l="0" t="0" r="r" b="b"/>
            <a:pathLst>
              <a:path w="69" h="67">
                <a:moveTo>
                  <a:pt x="53" y="58"/>
                </a:moveTo>
                <a:cubicBezTo>
                  <a:pt x="47" y="64"/>
                  <a:pt x="39" y="67"/>
                  <a:pt x="31" y="67"/>
                </a:cubicBezTo>
                <a:cubicBezTo>
                  <a:pt x="14" y="67"/>
                  <a:pt x="0" y="53"/>
                  <a:pt x="0" y="36"/>
                </a:cubicBezTo>
                <a:cubicBezTo>
                  <a:pt x="0" y="19"/>
                  <a:pt x="14" y="5"/>
                  <a:pt x="31" y="5"/>
                </a:cubicBezTo>
                <a:cubicBezTo>
                  <a:pt x="31" y="36"/>
                  <a:pt x="31" y="36"/>
                  <a:pt x="31" y="36"/>
                </a:cubicBezTo>
                <a:lnTo>
                  <a:pt x="53" y="58"/>
                </a:lnTo>
                <a:close/>
                <a:moveTo>
                  <a:pt x="36" y="31"/>
                </a:moveTo>
                <a:cubicBezTo>
                  <a:pt x="36" y="0"/>
                  <a:pt x="36" y="0"/>
                  <a:pt x="36" y="0"/>
                </a:cubicBezTo>
                <a:cubicBezTo>
                  <a:pt x="53" y="0"/>
                  <a:pt x="67" y="14"/>
                  <a:pt x="67" y="31"/>
                </a:cubicBezTo>
                <a:lnTo>
                  <a:pt x="36" y="31"/>
                </a:lnTo>
                <a:close/>
                <a:moveTo>
                  <a:pt x="69" y="36"/>
                </a:moveTo>
                <a:cubicBezTo>
                  <a:pt x="69" y="45"/>
                  <a:pt x="66" y="53"/>
                  <a:pt x="60" y="58"/>
                </a:cubicBezTo>
                <a:cubicBezTo>
                  <a:pt x="38" y="36"/>
                  <a:pt x="38" y="36"/>
                  <a:pt x="38" y="36"/>
                </a:cubicBezTo>
                <a:lnTo>
                  <a:pt x="69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69" name="Freeform 13"/>
          <p:cNvSpPr>
            <a:spLocks noEditPoints="1"/>
          </p:cNvSpPr>
          <p:nvPr/>
        </p:nvSpPr>
        <p:spPr bwMode="auto">
          <a:xfrm rot="905060">
            <a:off x="8057068" y="2797560"/>
            <a:ext cx="209550" cy="209550"/>
          </a:xfrm>
          <a:custGeom>
            <a:avLst/>
            <a:gdLst/>
            <a:ahLst/>
            <a:cxnLst>
              <a:cxn ang="0">
                <a:pos x="60" y="40"/>
              </a:cxn>
              <a:cxn ang="0">
                <a:pos x="40" y="60"/>
              </a:cxn>
              <a:cxn ang="0">
                <a:pos x="36" y="61"/>
              </a:cxn>
              <a:cxn ang="0">
                <a:pos x="33" y="60"/>
              </a:cxn>
              <a:cxn ang="0">
                <a:pos x="4" y="31"/>
              </a:cxn>
              <a:cxn ang="0">
                <a:pos x="0" y="22"/>
              </a:cxn>
              <a:cxn ang="0">
                <a:pos x="0" y="6"/>
              </a:cxn>
              <a:cxn ang="0">
                <a:pos x="6" y="0"/>
              </a:cxn>
              <a:cxn ang="0">
                <a:pos x="22" y="0"/>
              </a:cxn>
              <a:cxn ang="0">
                <a:pos x="31" y="4"/>
              </a:cxn>
              <a:cxn ang="0">
                <a:pos x="60" y="33"/>
              </a:cxn>
              <a:cxn ang="0">
                <a:pos x="61" y="36"/>
              </a:cxn>
              <a:cxn ang="0">
                <a:pos x="60" y="40"/>
              </a:cxn>
              <a:cxn ang="0">
                <a:pos x="13" y="8"/>
              </a:cxn>
              <a:cxn ang="0">
                <a:pos x="8" y="13"/>
              </a:cxn>
              <a:cxn ang="0">
                <a:pos x="13" y="18"/>
              </a:cxn>
              <a:cxn ang="0">
                <a:pos x="18" y="13"/>
              </a:cxn>
              <a:cxn ang="0">
                <a:pos x="13" y="8"/>
              </a:cxn>
            </a:cxnLst>
            <a:rect l="0" t="0" r="r" b="b"/>
            <a:pathLst>
              <a:path w="61" h="61">
                <a:moveTo>
                  <a:pt x="60" y="40"/>
                </a:moveTo>
                <a:cubicBezTo>
                  <a:pt x="40" y="60"/>
                  <a:pt x="40" y="60"/>
                  <a:pt x="40" y="60"/>
                </a:cubicBezTo>
                <a:cubicBezTo>
                  <a:pt x="39" y="61"/>
                  <a:pt x="38" y="61"/>
                  <a:pt x="36" y="61"/>
                </a:cubicBezTo>
                <a:cubicBezTo>
                  <a:pt x="35" y="61"/>
                  <a:pt x="34" y="61"/>
                  <a:pt x="33" y="60"/>
                </a:cubicBezTo>
                <a:cubicBezTo>
                  <a:pt x="4" y="31"/>
                  <a:pt x="4" y="31"/>
                  <a:pt x="4" y="31"/>
                </a:cubicBezTo>
                <a:cubicBezTo>
                  <a:pt x="2" y="29"/>
                  <a:pt x="0" y="25"/>
                  <a:pt x="0" y="22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5" y="0"/>
                  <a:pt x="29" y="2"/>
                  <a:pt x="31" y="4"/>
                </a:cubicBezTo>
                <a:cubicBezTo>
                  <a:pt x="60" y="33"/>
                  <a:pt x="60" y="33"/>
                  <a:pt x="60" y="33"/>
                </a:cubicBezTo>
                <a:cubicBezTo>
                  <a:pt x="61" y="34"/>
                  <a:pt x="61" y="35"/>
                  <a:pt x="61" y="36"/>
                </a:cubicBezTo>
                <a:cubicBezTo>
                  <a:pt x="61" y="38"/>
                  <a:pt x="61" y="39"/>
                  <a:pt x="60" y="40"/>
                </a:cubicBezTo>
                <a:close/>
                <a:moveTo>
                  <a:pt x="13" y="8"/>
                </a:moveTo>
                <a:cubicBezTo>
                  <a:pt x="10" y="8"/>
                  <a:pt x="8" y="10"/>
                  <a:pt x="8" y="13"/>
                </a:cubicBezTo>
                <a:cubicBezTo>
                  <a:pt x="8" y="16"/>
                  <a:pt x="10" y="18"/>
                  <a:pt x="13" y="18"/>
                </a:cubicBezTo>
                <a:cubicBezTo>
                  <a:pt x="16" y="18"/>
                  <a:pt x="18" y="16"/>
                  <a:pt x="18" y="13"/>
                </a:cubicBezTo>
                <a:cubicBezTo>
                  <a:pt x="18" y="10"/>
                  <a:pt x="16" y="8"/>
                  <a:pt x="13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70" name="Freeform 57"/>
          <p:cNvSpPr>
            <a:spLocks noEditPoints="1"/>
          </p:cNvSpPr>
          <p:nvPr/>
        </p:nvSpPr>
        <p:spPr bwMode="auto">
          <a:xfrm rot="19923664">
            <a:off x="7273034" y="1574636"/>
            <a:ext cx="223838" cy="198438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78" name="Group 177"/>
          <p:cNvGrpSpPr/>
          <p:nvPr/>
        </p:nvGrpSpPr>
        <p:grpSpPr>
          <a:xfrm>
            <a:off x="6783893" y="2688023"/>
            <a:ext cx="1282700" cy="1400175"/>
            <a:chOff x="6783893" y="2688023"/>
            <a:chExt cx="1282700" cy="1400175"/>
          </a:xfrm>
        </p:grpSpPr>
        <p:sp>
          <p:nvSpPr>
            <p:cNvPr id="1133" name="Freeform 109"/>
            <p:cNvSpPr/>
            <p:nvPr/>
          </p:nvSpPr>
          <p:spPr bwMode="auto">
            <a:xfrm>
              <a:off x="7182355" y="3343660"/>
              <a:ext cx="884238" cy="744538"/>
            </a:xfrm>
            <a:custGeom>
              <a:avLst/>
              <a:gdLst/>
              <a:ahLst/>
              <a:cxnLst>
                <a:cxn ang="0">
                  <a:pos x="557" y="0"/>
                </a:cxn>
                <a:cxn ang="0">
                  <a:pos x="441" y="296"/>
                </a:cxn>
                <a:cxn ang="0">
                  <a:pos x="0" y="469"/>
                </a:cxn>
                <a:cxn ang="0">
                  <a:pos x="118" y="170"/>
                </a:cxn>
                <a:cxn ang="0">
                  <a:pos x="557" y="0"/>
                </a:cxn>
              </a:cxnLst>
              <a:rect l="0" t="0" r="r" b="b"/>
              <a:pathLst>
                <a:path w="557" h="469">
                  <a:moveTo>
                    <a:pt x="557" y="0"/>
                  </a:moveTo>
                  <a:lnTo>
                    <a:pt x="441" y="296"/>
                  </a:lnTo>
                  <a:lnTo>
                    <a:pt x="0" y="469"/>
                  </a:lnTo>
                  <a:lnTo>
                    <a:pt x="118" y="170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34" name="Freeform 110"/>
            <p:cNvSpPr/>
            <p:nvPr/>
          </p:nvSpPr>
          <p:spPr bwMode="auto">
            <a:xfrm>
              <a:off x="6783893" y="2905510"/>
              <a:ext cx="585788" cy="1182688"/>
            </a:xfrm>
            <a:custGeom>
              <a:avLst/>
              <a:gdLst/>
              <a:ahLst/>
              <a:cxnLst>
                <a:cxn ang="0">
                  <a:pos x="369" y="446"/>
                </a:cxn>
                <a:cxn ang="0">
                  <a:pos x="251" y="745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69" y="446"/>
                </a:cxn>
              </a:cxnLst>
              <a:rect l="0" t="0" r="r" b="b"/>
              <a:pathLst>
                <a:path w="369" h="745">
                  <a:moveTo>
                    <a:pt x="369" y="446"/>
                  </a:moveTo>
                  <a:lnTo>
                    <a:pt x="251" y="745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69" y="44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35" name="Freeform 111"/>
            <p:cNvSpPr/>
            <p:nvPr/>
          </p:nvSpPr>
          <p:spPr bwMode="auto">
            <a:xfrm>
              <a:off x="6971218" y="2688023"/>
              <a:ext cx="1095375" cy="925513"/>
            </a:xfrm>
            <a:custGeom>
              <a:avLst/>
              <a:gdLst/>
              <a:ahLst/>
              <a:cxnLst>
                <a:cxn ang="0">
                  <a:pos x="0" y="58"/>
                </a:cxn>
                <a:cxn ang="0">
                  <a:pos x="94" y="28"/>
                </a:cxn>
                <a:cxn ang="0">
                  <a:pos x="183" y="0"/>
                </a:cxn>
                <a:cxn ang="0">
                  <a:pos x="236" y="85"/>
                </a:cxn>
                <a:cxn ang="0">
                  <a:pos x="291" y="174"/>
                </a:cxn>
                <a:cxn ang="0">
                  <a:pos x="202" y="209"/>
                </a:cxn>
                <a:cxn ang="0">
                  <a:pos x="106" y="246"/>
                </a:cxn>
                <a:cxn ang="0">
                  <a:pos x="51" y="150"/>
                </a:cxn>
                <a:cxn ang="0">
                  <a:pos x="0" y="58"/>
                </a:cxn>
              </a:cxnLst>
              <a:rect l="0" t="0" r="r" b="b"/>
              <a:pathLst>
                <a:path w="291" h="246">
                  <a:moveTo>
                    <a:pt x="0" y="58"/>
                  </a:moveTo>
                  <a:cubicBezTo>
                    <a:pt x="32" y="48"/>
                    <a:pt x="63" y="38"/>
                    <a:pt x="94" y="28"/>
                  </a:cubicBezTo>
                  <a:cubicBezTo>
                    <a:pt x="124" y="19"/>
                    <a:pt x="154" y="10"/>
                    <a:pt x="183" y="0"/>
                  </a:cubicBezTo>
                  <a:cubicBezTo>
                    <a:pt x="200" y="28"/>
                    <a:pt x="218" y="56"/>
                    <a:pt x="236" y="85"/>
                  </a:cubicBezTo>
                  <a:cubicBezTo>
                    <a:pt x="254" y="114"/>
                    <a:pt x="273" y="144"/>
                    <a:pt x="291" y="174"/>
                  </a:cubicBezTo>
                  <a:cubicBezTo>
                    <a:pt x="262" y="185"/>
                    <a:pt x="232" y="197"/>
                    <a:pt x="202" y="209"/>
                  </a:cubicBezTo>
                  <a:cubicBezTo>
                    <a:pt x="170" y="221"/>
                    <a:pt x="138" y="234"/>
                    <a:pt x="106" y="246"/>
                  </a:cubicBezTo>
                  <a:cubicBezTo>
                    <a:pt x="87" y="214"/>
                    <a:pt x="69" y="182"/>
                    <a:pt x="51" y="150"/>
                  </a:cubicBezTo>
                  <a:cubicBezTo>
                    <a:pt x="34" y="119"/>
                    <a:pt x="17" y="88"/>
                    <a:pt x="0" y="5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6109205" y="2954723"/>
            <a:ext cx="1050925" cy="1216025"/>
            <a:chOff x="6109205" y="2954723"/>
            <a:chExt cx="1050925" cy="1216025"/>
          </a:xfrm>
        </p:grpSpPr>
        <p:sp>
          <p:nvSpPr>
            <p:cNvPr id="1143" name="Freeform 119"/>
            <p:cNvSpPr/>
            <p:nvPr/>
          </p:nvSpPr>
          <p:spPr bwMode="auto">
            <a:xfrm>
              <a:off x="6388605" y="3470660"/>
              <a:ext cx="771525" cy="700088"/>
            </a:xfrm>
            <a:custGeom>
              <a:avLst/>
              <a:gdLst/>
              <a:ahLst/>
              <a:cxnLst>
                <a:cxn ang="0">
                  <a:pos x="486" y="0"/>
                </a:cxn>
                <a:cxn ang="0">
                  <a:pos x="367" y="297"/>
                </a:cxn>
                <a:cxn ang="0">
                  <a:pos x="0" y="441"/>
                </a:cxn>
                <a:cxn ang="0">
                  <a:pos x="116" y="145"/>
                </a:cxn>
                <a:cxn ang="0">
                  <a:pos x="486" y="0"/>
                </a:cxn>
              </a:cxnLst>
              <a:rect l="0" t="0" r="r" b="b"/>
              <a:pathLst>
                <a:path w="486" h="441">
                  <a:moveTo>
                    <a:pt x="486" y="0"/>
                  </a:moveTo>
                  <a:lnTo>
                    <a:pt x="367" y="297"/>
                  </a:lnTo>
                  <a:lnTo>
                    <a:pt x="0" y="441"/>
                  </a:lnTo>
                  <a:lnTo>
                    <a:pt x="116" y="145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44" name="Freeform 120"/>
            <p:cNvSpPr/>
            <p:nvPr/>
          </p:nvSpPr>
          <p:spPr bwMode="auto">
            <a:xfrm>
              <a:off x="6109205" y="3132523"/>
              <a:ext cx="466725" cy="1038225"/>
            </a:xfrm>
            <a:custGeom>
              <a:avLst/>
              <a:gdLst/>
              <a:ahLst/>
              <a:cxnLst>
                <a:cxn ang="0">
                  <a:pos x="294" y="358"/>
                </a:cxn>
                <a:cxn ang="0">
                  <a:pos x="176" y="654"/>
                </a:cxn>
                <a:cxn ang="0">
                  <a:pos x="0" y="299"/>
                </a:cxn>
                <a:cxn ang="0">
                  <a:pos x="119" y="0"/>
                </a:cxn>
                <a:cxn ang="0">
                  <a:pos x="294" y="358"/>
                </a:cxn>
              </a:cxnLst>
              <a:rect l="0" t="0" r="r" b="b"/>
              <a:pathLst>
                <a:path w="294" h="654">
                  <a:moveTo>
                    <a:pt x="294" y="358"/>
                  </a:moveTo>
                  <a:lnTo>
                    <a:pt x="176" y="654"/>
                  </a:lnTo>
                  <a:lnTo>
                    <a:pt x="0" y="299"/>
                  </a:lnTo>
                  <a:lnTo>
                    <a:pt x="119" y="0"/>
                  </a:lnTo>
                  <a:lnTo>
                    <a:pt x="294" y="358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45" name="Freeform 121"/>
            <p:cNvSpPr/>
            <p:nvPr/>
          </p:nvSpPr>
          <p:spPr bwMode="auto">
            <a:xfrm>
              <a:off x="6291768" y="2954723"/>
              <a:ext cx="865188" cy="749300"/>
            </a:xfrm>
            <a:custGeom>
              <a:avLst/>
              <a:gdLst/>
              <a:ahLst/>
              <a:cxnLst>
                <a:cxn ang="0">
                  <a:pos x="0" y="48"/>
                </a:cxn>
                <a:cxn ang="0">
                  <a:pos x="79" y="23"/>
                </a:cxn>
                <a:cxn ang="0">
                  <a:pos x="154" y="0"/>
                </a:cxn>
                <a:cxn ang="0">
                  <a:pos x="191" y="67"/>
                </a:cxn>
                <a:cxn ang="0">
                  <a:pos x="230" y="138"/>
                </a:cxn>
                <a:cxn ang="0">
                  <a:pos x="155" y="167"/>
                </a:cxn>
                <a:cxn ang="0">
                  <a:pos x="74" y="199"/>
                </a:cxn>
                <a:cxn ang="0">
                  <a:pos x="36" y="122"/>
                </a:cxn>
                <a:cxn ang="0">
                  <a:pos x="0" y="48"/>
                </a:cxn>
              </a:cxnLst>
              <a:rect l="0" t="0" r="r" b="b"/>
              <a:pathLst>
                <a:path w="230" h="199">
                  <a:moveTo>
                    <a:pt x="0" y="48"/>
                  </a:moveTo>
                  <a:cubicBezTo>
                    <a:pt x="27" y="40"/>
                    <a:pt x="53" y="31"/>
                    <a:pt x="79" y="23"/>
                  </a:cubicBezTo>
                  <a:cubicBezTo>
                    <a:pt x="105" y="15"/>
                    <a:pt x="129" y="7"/>
                    <a:pt x="154" y="0"/>
                  </a:cubicBezTo>
                  <a:cubicBezTo>
                    <a:pt x="166" y="22"/>
                    <a:pt x="178" y="44"/>
                    <a:pt x="191" y="67"/>
                  </a:cubicBezTo>
                  <a:cubicBezTo>
                    <a:pt x="204" y="90"/>
                    <a:pt x="217" y="114"/>
                    <a:pt x="230" y="138"/>
                  </a:cubicBezTo>
                  <a:cubicBezTo>
                    <a:pt x="206" y="147"/>
                    <a:pt x="180" y="157"/>
                    <a:pt x="155" y="167"/>
                  </a:cubicBezTo>
                  <a:cubicBezTo>
                    <a:pt x="128" y="178"/>
                    <a:pt x="101" y="188"/>
                    <a:pt x="74" y="199"/>
                  </a:cubicBezTo>
                  <a:cubicBezTo>
                    <a:pt x="61" y="173"/>
                    <a:pt x="48" y="147"/>
                    <a:pt x="36" y="122"/>
                  </a:cubicBezTo>
                  <a:cubicBezTo>
                    <a:pt x="24" y="97"/>
                    <a:pt x="12" y="72"/>
                    <a:pt x="0" y="48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81" name="Freeform 229"/>
          <p:cNvSpPr>
            <a:spLocks noEditPoints="1"/>
          </p:cNvSpPr>
          <p:nvPr/>
        </p:nvSpPr>
        <p:spPr bwMode="auto">
          <a:xfrm rot="20043309">
            <a:off x="6570430" y="3146712"/>
            <a:ext cx="347971" cy="350337"/>
          </a:xfrm>
          <a:custGeom>
            <a:avLst/>
            <a:gdLst/>
            <a:ahLst/>
            <a:cxnLst>
              <a:cxn ang="0">
                <a:pos x="68" y="64"/>
              </a:cxn>
              <a:cxn ang="0">
                <a:pos x="65" y="68"/>
              </a:cxn>
              <a:cxn ang="0">
                <a:pos x="28" y="68"/>
              </a:cxn>
              <a:cxn ang="0">
                <a:pos x="25" y="64"/>
              </a:cxn>
              <a:cxn ang="0">
                <a:pos x="25" y="58"/>
              </a:cxn>
              <a:cxn ang="0">
                <a:pos x="4" y="58"/>
              </a:cxn>
              <a:cxn ang="0">
                <a:pos x="0" y="54"/>
              </a:cxn>
              <a:cxn ang="0">
                <a:pos x="0" y="3"/>
              </a:cxn>
              <a:cxn ang="0">
                <a:pos x="4" y="0"/>
              </a:cxn>
              <a:cxn ang="0">
                <a:pos x="45" y="0"/>
              </a:cxn>
              <a:cxn ang="0">
                <a:pos x="49" y="3"/>
              </a:cxn>
              <a:cxn ang="0">
                <a:pos x="49" y="16"/>
              </a:cxn>
              <a:cxn ang="0">
                <a:pos x="50" y="17"/>
              </a:cxn>
              <a:cxn ang="0">
                <a:pos x="66" y="32"/>
              </a:cxn>
              <a:cxn ang="0">
                <a:pos x="68" y="39"/>
              </a:cxn>
              <a:cxn ang="0">
                <a:pos x="68" y="64"/>
              </a:cxn>
              <a:cxn ang="0">
                <a:pos x="39" y="6"/>
              </a:cxn>
              <a:cxn ang="0">
                <a:pos x="38" y="5"/>
              </a:cxn>
              <a:cxn ang="0">
                <a:pos x="11" y="5"/>
              </a:cxn>
              <a:cxn ang="0">
                <a:pos x="10" y="6"/>
              </a:cxn>
              <a:cxn ang="0">
                <a:pos x="10" y="8"/>
              </a:cxn>
              <a:cxn ang="0">
                <a:pos x="11" y="9"/>
              </a:cxn>
              <a:cxn ang="0">
                <a:pos x="38" y="9"/>
              </a:cxn>
              <a:cxn ang="0">
                <a:pos x="39" y="8"/>
              </a:cxn>
              <a:cxn ang="0">
                <a:pos x="39" y="6"/>
              </a:cxn>
              <a:cxn ang="0">
                <a:pos x="64" y="63"/>
              </a:cxn>
              <a:cxn ang="0">
                <a:pos x="64" y="39"/>
              </a:cxn>
              <a:cxn ang="0">
                <a:pos x="48" y="39"/>
              </a:cxn>
              <a:cxn ang="0">
                <a:pos x="44" y="35"/>
              </a:cxn>
              <a:cxn ang="0">
                <a:pos x="44" y="19"/>
              </a:cxn>
              <a:cxn ang="0">
                <a:pos x="30" y="19"/>
              </a:cxn>
              <a:cxn ang="0">
                <a:pos x="30" y="63"/>
              </a:cxn>
              <a:cxn ang="0">
                <a:pos x="64" y="63"/>
              </a:cxn>
              <a:cxn ang="0">
                <a:pos x="60" y="34"/>
              </a:cxn>
              <a:cxn ang="0">
                <a:pos x="49" y="22"/>
              </a:cxn>
              <a:cxn ang="0">
                <a:pos x="49" y="34"/>
              </a:cxn>
              <a:cxn ang="0">
                <a:pos x="60" y="34"/>
              </a:cxn>
            </a:cxnLst>
            <a:rect l="0" t="0" r="r" b="b"/>
            <a:pathLst>
              <a:path w="68" h="68">
                <a:moveTo>
                  <a:pt x="68" y="64"/>
                </a:moveTo>
                <a:cubicBezTo>
                  <a:pt x="68" y="66"/>
                  <a:pt x="67" y="68"/>
                  <a:pt x="65" y="68"/>
                </a:cubicBezTo>
                <a:cubicBezTo>
                  <a:pt x="28" y="68"/>
                  <a:pt x="28" y="68"/>
                  <a:pt x="28" y="68"/>
                </a:cubicBezTo>
                <a:cubicBezTo>
                  <a:pt x="26" y="68"/>
                  <a:pt x="25" y="66"/>
                  <a:pt x="25" y="64"/>
                </a:cubicBezTo>
                <a:cubicBezTo>
                  <a:pt x="25" y="58"/>
                  <a:pt x="25" y="58"/>
                  <a:pt x="25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2" y="58"/>
                  <a:pt x="0" y="56"/>
                  <a:pt x="0" y="54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9" y="1"/>
                  <a:pt x="49" y="3"/>
                </a:cubicBezTo>
                <a:cubicBezTo>
                  <a:pt x="49" y="16"/>
                  <a:pt x="49" y="16"/>
                  <a:pt x="49" y="16"/>
                </a:cubicBezTo>
                <a:cubicBezTo>
                  <a:pt x="50" y="16"/>
                  <a:pt x="50" y="16"/>
                  <a:pt x="50" y="17"/>
                </a:cubicBezTo>
                <a:cubicBezTo>
                  <a:pt x="66" y="32"/>
                  <a:pt x="66" y="32"/>
                  <a:pt x="66" y="32"/>
                </a:cubicBezTo>
                <a:cubicBezTo>
                  <a:pt x="67" y="34"/>
                  <a:pt x="68" y="37"/>
                  <a:pt x="68" y="39"/>
                </a:cubicBezTo>
                <a:lnTo>
                  <a:pt x="68" y="64"/>
                </a:lnTo>
                <a:close/>
                <a:moveTo>
                  <a:pt x="39" y="6"/>
                </a:moveTo>
                <a:cubicBezTo>
                  <a:pt x="39" y="5"/>
                  <a:pt x="39" y="5"/>
                  <a:pt x="38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0" y="5"/>
                  <a:pt x="10" y="6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9"/>
                  <a:pt x="11" y="9"/>
                  <a:pt x="11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39" y="9"/>
                  <a:pt x="39" y="9"/>
                  <a:pt x="39" y="8"/>
                </a:cubicBezTo>
                <a:lnTo>
                  <a:pt x="39" y="6"/>
                </a:lnTo>
                <a:close/>
                <a:moveTo>
                  <a:pt x="64" y="63"/>
                </a:moveTo>
                <a:cubicBezTo>
                  <a:pt x="64" y="39"/>
                  <a:pt x="64" y="39"/>
                  <a:pt x="64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6" y="39"/>
                  <a:pt x="44" y="37"/>
                  <a:pt x="44" y="35"/>
                </a:cubicBezTo>
                <a:cubicBezTo>
                  <a:pt x="44" y="19"/>
                  <a:pt x="44" y="19"/>
                  <a:pt x="44" y="19"/>
                </a:cubicBezTo>
                <a:cubicBezTo>
                  <a:pt x="30" y="19"/>
                  <a:pt x="30" y="19"/>
                  <a:pt x="30" y="19"/>
                </a:cubicBezTo>
                <a:cubicBezTo>
                  <a:pt x="30" y="63"/>
                  <a:pt x="30" y="63"/>
                  <a:pt x="30" y="63"/>
                </a:cubicBezTo>
                <a:lnTo>
                  <a:pt x="64" y="63"/>
                </a:lnTo>
                <a:close/>
                <a:moveTo>
                  <a:pt x="60" y="34"/>
                </a:moveTo>
                <a:cubicBezTo>
                  <a:pt x="49" y="22"/>
                  <a:pt x="49" y="22"/>
                  <a:pt x="49" y="22"/>
                </a:cubicBezTo>
                <a:cubicBezTo>
                  <a:pt x="49" y="34"/>
                  <a:pt x="49" y="34"/>
                  <a:pt x="49" y="34"/>
                </a:cubicBezTo>
                <a:lnTo>
                  <a:pt x="60" y="3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182" name="Freeform 122"/>
          <p:cNvSpPr>
            <a:spLocks noEditPoints="1"/>
          </p:cNvSpPr>
          <p:nvPr/>
        </p:nvSpPr>
        <p:spPr bwMode="auto">
          <a:xfrm rot="20052358">
            <a:off x="7381874" y="2951778"/>
            <a:ext cx="268287" cy="385850"/>
          </a:xfrm>
          <a:custGeom>
            <a:avLst/>
            <a:gdLst/>
            <a:ahLst/>
            <a:cxnLst>
              <a:cxn ang="0">
                <a:pos x="41" y="29"/>
              </a:cxn>
              <a:cxn ang="0">
                <a:pos x="23" y="50"/>
              </a:cxn>
              <a:cxn ang="0">
                <a:pos x="23" y="55"/>
              </a:cxn>
              <a:cxn ang="0">
                <a:pos x="32" y="55"/>
              </a:cxn>
              <a:cxn ang="0">
                <a:pos x="34" y="57"/>
              </a:cxn>
              <a:cxn ang="0">
                <a:pos x="32" y="59"/>
              </a:cxn>
              <a:cxn ang="0">
                <a:pos x="9" y="59"/>
              </a:cxn>
              <a:cxn ang="0">
                <a:pos x="7" y="57"/>
              </a:cxn>
              <a:cxn ang="0">
                <a:pos x="9" y="55"/>
              </a:cxn>
              <a:cxn ang="0">
                <a:pos x="18" y="55"/>
              </a:cxn>
              <a:cxn ang="0">
                <a:pos x="18" y="50"/>
              </a:cxn>
              <a:cxn ang="0">
                <a:pos x="0" y="29"/>
              </a:cxn>
              <a:cxn ang="0">
                <a:pos x="0" y="25"/>
              </a:cxn>
              <a:cxn ang="0">
                <a:pos x="2" y="23"/>
              </a:cxn>
              <a:cxn ang="0">
                <a:pos x="4" y="25"/>
              </a:cxn>
              <a:cxn ang="0">
                <a:pos x="4" y="29"/>
              </a:cxn>
              <a:cxn ang="0">
                <a:pos x="20" y="45"/>
              </a:cxn>
              <a:cxn ang="0">
                <a:pos x="36" y="29"/>
              </a:cxn>
              <a:cxn ang="0">
                <a:pos x="36" y="25"/>
              </a:cxn>
              <a:cxn ang="0">
                <a:pos x="39" y="23"/>
              </a:cxn>
              <a:cxn ang="0">
                <a:pos x="41" y="25"/>
              </a:cxn>
              <a:cxn ang="0">
                <a:pos x="41" y="29"/>
              </a:cxn>
              <a:cxn ang="0">
                <a:pos x="32" y="29"/>
              </a:cxn>
              <a:cxn ang="0">
                <a:pos x="20" y="41"/>
              </a:cxn>
              <a:cxn ang="0">
                <a:pos x="9" y="29"/>
              </a:cxn>
              <a:cxn ang="0">
                <a:pos x="9" y="11"/>
              </a:cxn>
              <a:cxn ang="0">
                <a:pos x="20" y="0"/>
              </a:cxn>
              <a:cxn ang="0">
                <a:pos x="32" y="11"/>
              </a:cxn>
              <a:cxn ang="0">
                <a:pos x="32" y="29"/>
              </a:cxn>
            </a:cxnLst>
            <a:rect l="0" t="0" r="r" b="b"/>
            <a:pathLst>
              <a:path w="41" h="59">
                <a:moveTo>
                  <a:pt x="41" y="29"/>
                </a:moveTo>
                <a:cubicBezTo>
                  <a:pt x="41" y="40"/>
                  <a:pt x="33" y="49"/>
                  <a:pt x="23" y="50"/>
                </a:cubicBezTo>
                <a:cubicBezTo>
                  <a:pt x="23" y="55"/>
                  <a:pt x="23" y="55"/>
                  <a:pt x="23" y="55"/>
                </a:cubicBezTo>
                <a:cubicBezTo>
                  <a:pt x="32" y="55"/>
                  <a:pt x="32" y="55"/>
                  <a:pt x="32" y="55"/>
                </a:cubicBezTo>
                <a:cubicBezTo>
                  <a:pt x="33" y="55"/>
                  <a:pt x="34" y="56"/>
                  <a:pt x="34" y="57"/>
                </a:cubicBezTo>
                <a:cubicBezTo>
                  <a:pt x="34" y="58"/>
                  <a:pt x="33" y="59"/>
                  <a:pt x="32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8" y="59"/>
                  <a:pt x="7" y="58"/>
                  <a:pt x="7" y="57"/>
                </a:cubicBezTo>
                <a:cubicBezTo>
                  <a:pt x="7" y="56"/>
                  <a:pt x="8" y="55"/>
                  <a:pt x="9" y="55"/>
                </a:cubicBezTo>
                <a:cubicBezTo>
                  <a:pt x="18" y="55"/>
                  <a:pt x="18" y="55"/>
                  <a:pt x="18" y="55"/>
                </a:cubicBezTo>
                <a:cubicBezTo>
                  <a:pt x="18" y="50"/>
                  <a:pt x="18" y="50"/>
                  <a:pt x="18" y="50"/>
                </a:cubicBezTo>
                <a:cubicBezTo>
                  <a:pt x="8" y="49"/>
                  <a:pt x="0" y="40"/>
                  <a:pt x="0" y="29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4"/>
                  <a:pt x="1" y="23"/>
                  <a:pt x="2" y="23"/>
                </a:cubicBezTo>
                <a:cubicBezTo>
                  <a:pt x="3" y="23"/>
                  <a:pt x="4" y="24"/>
                  <a:pt x="4" y="25"/>
                </a:cubicBezTo>
                <a:cubicBezTo>
                  <a:pt x="4" y="29"/>
                  <a:pt x="4" y="29"/>
                  <a:pt x="4" y="29"/>
                </a:cubicBezTo>
                <a:cubicBezTo>
                  <a:pt x="4" y="38"/>
                  <a:pt x="12" y="45"/>
                  <a:pt x="20" y="45"/>
                </a:cubicBezTo>
                <a:cubicBezTo>
                  <a:pt x="29" y="45"/>
                  <a:pt x="36" y="38"/>
                  <a:pt x="36" y="29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4"/>
                  <a:pt x="37" y="23"/>
                  <a:pt x="39" y="23"/>
                </a:cubicBezTo>
                <a:cubicBezTo>
                  <a:pt x="40" y="23"/>
                  <a:pt x="41" y="24"/>
                  <a:pt x="41" y="25"/>
                </a:cubicBezTo>
                <a:lnTo>
                  <a:pt x="41" y="29"/>
                </a:lnTo>
                <a:close/>
                <a:moveTo>
                  <a:pt x="32" y="29"/>
                </a:moveTo>
                <a:cubicBezTo>
                  <a:pt x="32" y="36"/>
                  <a:pt x="27" y="41"/>
                  <a:pt x="20" y="41"/>
                </a:cubicBezTo>
                <a:cubicBezTo>
                  <a:pt x="14" y="41"/>
                  <a:pt x="9" y="36"/>
                  <a:pt x="9" y="29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5"/>
                  <a:pt x="14" y="0"/>
                  <a:pt x="20" y="0"/>
                </a:cubicBezTo>
                <a:cubicBezTo>
                  <a:pt x="27" y="0"/>
                  <a:pt x="32" y="5"/>
                  <a:pt x="32" y="11"/>
                </a:cubicBezTo>
                <a:lnTo>
                  <a:pt x="32" y="2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5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0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 animBg="1"/>
      <p:bldP spid="163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81" grpId="0" animBg="1"/>
      <p:bldP spid="18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20" name="Group 19"/>
          <p:cNvGrpSpPr/>
          <p:nvPr/>
        </p:nvGrpSpPr>
        <p:grpSpPr>
          <a:xfrm>
            <a:off x="2589213" y="1246789"/>
            <a:ext cx="2797175" cy="3027363"/>
            <a:chOff x="2589213" y="1212272"/>
            <a:chExt cx="2797175" cy="3027363"/>
          </a:xfrm>
        </p:grpSpPr>
        <p:sp>
          <p:nvSpPr>
            <p:cNvPr id="2053" name="Freeform 5"/>
            <p:cNvSpPr/>
            <p:nvPr/>
          </p:nvSpPr>
          <p:spPr bwMode="auto">
            <a:xfrm>
              <a:off x="2690813" y="1212272"/>
              <a:ext cx="2695575" cy="3027363"/>
            </a:xfrm>
            <a:custGeom>
              <a:avLst/>
              <a:gdLst/>
              <a:ahLst/>
              <a:cxnLst>
                <a:cxn ang="0">
                  <a:pos x="921" y="0"/>
                </a:cxn>
                <a:cxn ang="0">
                  <a:pos x="1698" y="967"/>
                </a:cxn>
                <a:cxn ang="0">
                  <a:pos x="921" y="1902"/>
                </a:cxn>
                <a:cxn ang="0">
                  <a:pos x="916" y="1907"/>
                </a:cxn>
                <a:cxn ang="0">
                  <a:pos x="0" y="877"/>
                </a:cxn>
                <a:cxn ang="0">
                  <a:pos x="0" y="877"/>
                </a:cxn>
                <a:cxn ang="0">
                  <a:pos x="921" y="0"/>
                </a:cxn>
              </a:cxnLst>
              <a:rect l="0" t="0" r="r" b="b"/>
              <a:pathLst>
                <a:path w="1698" h="1907">
                  <a:moveTo>
                    <a:pt x="921" y="0"/>
                  </a:moveTo>
                  <a:lnTo>
                    <a:pt x="1698" y="967"/>
                  </a:lnTo>
                  <a:lnTo>
                    <a:pt x="921" y="1902"/>
                  </a:lnTo>
                  <a:lnTo>
                    <a:pt x="916" y="1907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54" name="Freeform 6"/>
            <p:cNvSpPr/>
            <p:nvPr/>
          </p:nvSpPr>
          <p:spPr bwMode="auto">
            <a:xfrm>
              <a:off x="2589213" y="1212272"/>
              <a:ext cx="1563688" cy="1392238"/>
            </a:xfrm>
            <a:custGeom>
              <a:avLst/>
              <a:gdLst/>
              <a:ahLst/>
              <a:cxnLst>
                <a:cxn ang="0">
                  <a:pos x="0" y="877"/>
                </a:cxn>
                <a:cxn ang="0">
                  <a:pos x="917" y="0"/>
                </a:cxn>
                <a:cxn ang="0">
                  <a:pos x="985" y="0"/>
                </a:cxn>
                <a:cxn ang="0">
                  <a:pos x="64" y="877"/>
                </a:cxn>
                <a:cxn ang="0">
                  <a:pos x="64" y="877"/>
                </a:cxn>
                <a:cxn ang="0">
                  <a:pos x="0" y="877"/>
                </a:cxn>
              </a:cxnLst>
              <a:rect l="0" t="0" r="r" b="b"/>
              <a:pathLst>
                <a:path w="985" h="877">
                  <a:moveTo>
                    <a:pt x="0" y="877"/>
                  </a:moveTo>
                  <a:lnTo>
                    <a:pt x="917" y="0"/>
                  </a:lnTo>
                  <a:lnTo>
                    <a:pt x="985" y="0"/>
                  </a:lnTo>
                  <a:lnTo>
                    <a:pt x="64" y="877"/>
                  </a:lnTo>
                  <a:lnTo>
                    <a:pt x="64" y="877"/>
                  </a:lnTo>
                  <a:lnTo>
                    <a:pt x="0" y="877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55" name="Freeform 7"/>
            <p:cNvSpPr/>
            <p:nvPr/>
          </p:nvSpPr>
          <p:spPr bwMode="auto">
            <a:xfrm>
              <a:off x="2589213" y="2604510"/>
              <a:ext cx="1557338" cy="1635125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980" y="1030"/>
                </a:cxn>
                <a:cxn ang="0">
                  <a:pos x="981" y="1030"/>
                </a:cxn>
                <a:cxn ang="0">
                  <a:pos x="921" y="1030"/>
                </a:cxn>
                <a:cxn ang="0">
                  <a:pos x="0" y="0"/>
                </a:cxn>
                <a:cxn ang="0">
                  <a:pos x="64" y="0"/>
                </a:cxn>
              </a:cxnLst>
              <a:rect l="0" t="0" r="r" b="b"/>
              <a:pathLst>
                <a:path w="981" h="1030">
                  <a:moveTo>
                    <a:pt x="64" y="0"/>
                  </a:moveTo>
                  <a:lnTo>
                    <a:pt x="980" y="1030"/>
                  </a:lnTo>
                  <a:lnTo>
                    <a:pt x="981" y="1030"/>
                  </a:lnTo>
                  <a:lnTo>
                    <a:pt x="921" y="1030"/>
                  </a:lnTo>
                  <a:lnTo>
                    <a:pt x="0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157663" y="1683352"/>
            <a:ext cx="2393950" cy="2590800"/>
            <a:chOff x="4157663" y="1615497"/>
            <a:chExt cx="2393950" cy="2590800"/>
          </a:xfrm>
          <a:effectLst>
            <a:outerShdw blurRad="50800" dist="25400" dir="12960000" algn="br" rotWithShape="0">
              <a:prstClr val="black">
                <a:alpha val="32000"/>
              </a:prstClr>
            </a:outerShdw>
          </a:effectLst>
        </p:grpSpPr>
        <p:sp>
          <p:nvSpPr>
            <p:cNvPr id="2056" name="Freeform 8"/>
            <p:cNvSpPr/>
            <p:nvPr/>
          </p:nvSpPr>
          <p:spPr bwMode="auto">
            <a:xfrm>
              <a:off x="4157663" y="2806122"/>
              <a:ext cx="1330325" cy="1400175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838" y="882"/>
                </a:cxn>
                <a:cxn ang="0">
                  <a:pos x="788" y="882"/>
                </a:cxn>
                <a:cxn ang="0">
                  <a:pos x="0" y="0"/>
                </a:cxn>
                <a:cxn ang="0">
                  <a:pos x="54" y="0"/>
                </a:cxn>
              </a:cxnLst>
              <a:rect l="0" t="0" r="r" b="b"/>
              <a:pathLst>
                <a:path w="838" h="882">
                  <a:moveTo>
                    <a:pt x="54" y="0"/>
                  </a:moveTo>
                  <a:lnTo>
                    <a:pt x="838" y="882"/>
                  </a:lnTo>
                  <a:lnTo>
                    <a:pt x="788" y="882"/>
                  </a:lnTo>
                  <a:lnTo>
                    <a:pt x="0" y="0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57" name="Freeform 9"/>
            <p:cNvSpPr/>
            <p:nvPr/>
          </p:nvSpPr>
          <p:spPr bwMode="auto">
            <a:xfrm>
              <a:off x="4243388" y="1615497"/>
              <a:ext cx="2308225" cy="2590800"/>
            </a:xfrm>
            <a:custGeom>
              <a:avLst/>
              <a:gdLst/>
              <a:ahLst/>
              <a:cxnLst>
                <a:cxn ang="0">
                  <a:pos x="784" y="1632"/>
                </a:cxn>
                <a:cxn ang="0">
                  <a:pos x="0" y="750"/>
                </a:cxn>
                <a:cxn ang="0">
                  <a:pos x="789" y="0"/>
                </a:cxn>
                <a:cxn ang="0">
                  <a:pos x="1454" y="828"/>
                </a:cxn>
                <a:cxn ang="0">
                  <a:pos x="784" y="1632"/>
                </a:cxn>
              </a:cxnLst>
              <a:rect l="0" t="0" r="r" b="b"/>
              <a:pathLst>
                <a:path w="1454" h="1632">
                  <a:moveTo>
                    <a:pt x="784" y="1632"/>
                  </a:moveTo>
                  <a:lnTo>
                    <a:pt x="0" y="750"/>
                  </a:lnTo>
                  <a:lnTo>
                    <a:pt x="789" y="0"/>
                  </a:lnTo>
                  <a:lnTo>
                    <a:pt x="1454" y="828"/>
                  </a:lnTo>
                  <a:lnTo>
                    <a:pt x="784" y="1632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58" name="Freeform 10"/>
            <p:cNvSpPr/>
            <p:nvPr/>
          </p:nvSpPr>
          <p:spPr bwMode="auto">
            <a:xfrm>
              <a:off x="4157663" y="1615497"/>
              <a:ext cx="1338263" cy="1190625"/>
            </a:xfrm>
            <a:custGeom>
              <a:avLst/>
              <a:gdLst/>
              <a:ahLst/>
              <a:cxnLst>
                <a:cxn ang="0">
                  <a:pos x="843" y="0"/>
                </a:cxn>
                <a:cxn ang="0">
                  <a:pos x="54" y="750"/>
                </a:cxn>
                <a:cxn ang="0">
                  <a:pos x="0" y="750"/>
                </a:cxn>
                <a:cxn ang="0">
                  <a:pos x="784" y="0"/>
                </a:cxn>
                <a:cxn ang="0">
                  <a:pos x="843" y="0"/>
                </a:cxn>
              </a:cxnLst>
              <a:rect l="0" t="0" r="r" b="b"/>
              <a:pathLst>
                <a:path w="843" h="750">
                  <a:moveTo>
                    <a:pt x="843" y="0"/>
                  </a:moveTo>
                  <a:lnTo>
                    <a:pt x="54" y="750"/>
                  </a:lnTo>
                  <a:lnTo>
                    <a:pt x="0" y="750"/>
                  </a:lnTo>
                  <a:lnTo>
                    <a:pt x="784" y="0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889501" y="2569176"/>
            <a:ext cx="1576388" cy="1704976"/>
            <a:chOff x="4889501" y="2526722"/>
            <a:chExt cx="1576388" cy="1704976"/>
          </a:xfrm>
          <a:effectLst>
            <a:outerShdw blurRad="50800" dist="25400" dir="12960000" algn="br" rotWithShape="0">
              <a:prstClr val="black">
                <a:alpha val="32000"/>
              </a:prstClr>
            </a:outerShdw>
          </a:effectLst>
        </p:grpSpPr>
        <p:sp>
          <p:nvSpPr>
            <p:cNvPr id="2059" name="Freeform 11"/>
            <p:cNvSpPr/>
            <p:nvPr/>
          </p:nvSpPr>
          <p:spPr bwMode="auto">
            <a:xfrm>
              <a:off x="4889501" y="2526722"/>
              <a:ext cx="882650" cy="785813"/>
            </a:xfrm>
            <a:custGeom>
              <a:avLst/>
              <a:gdLst/>
              <a:ahLst/>
              <a:cxnLst>
                <a:cxn ang="0">
                  <a:pos x="556" y="0"/>
                </a:cxn>
                <a:cxn ang="0">
                  <a:pos x="36" y="495"/>
                </a:cxn>
                <a:cxn ang="0">
                  <a:pos x="0" y="495"/>
                </a:cxn>
                <a:cxn ang="0">
                  <a:pos x="517" y="0"/>
                </a:cxn>
                <a:cxn ang="0">
                  <a:pos x="556" y="0"/>
                </a:cxn>
              </a:cxnLst>
              <a:rect l="0" t="0" r="r" b="b"/>
              <a:pathLst>
                <a:path w="556" h="495">
                  <a:moveTo>
                    <a:pt x="556" y="0"/>
                  </a:moveTo>
                  <a:lnTo>
                    <a:pt x="36" y="495"/>
                  </a:lnTo>
                  <a:lnTo>
                    <a:pt x="0" y="495"/>
                  </a:lnTo>
                  <a:lnTo>
                    <a:pt x="517" y="0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60" name="Freeform 12"/>
            <p:cNvSpPr/>
            <p:nvPr/>
          </p:nvSpPr>
          <p:spPr bwMode="auto">
            <a:xfrm>
              <a:off x="4889501" y="3312535"/>
              <a:ext cx="876300" cy="919163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552" y="579"/>
                </a:cxn>
                <a:cxn ang="0">
                  <a:pos x="519" y="579"/>
                </a:cxn>
                <a:cxn ang="0">
                  <a:pos x="0" y="0"/>
                </a:cxn>
                <a:cxn ang="0">
                  <a:pos x="36" y="0"/>
                </a:cxn>
              </a:cxnLst>
              <a:rect l="0" t="0" r="r" b="b"/>
              <a:pathLst>
                <a:path w="552" h="579">
                  <a:moveTo>
                    <a:pt x="36" y="0"/>
                  </a:moveTo>
                  <a:lnTo>
                    <a:pt x="552" y="579"/>
                  </a:lnTo>
                  <a:lnTo>
                    <a:pt x="519" y="579"/>
                  </a:lnTo>
                  <a:lnTo>
                    <a:pt x="0" y="0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61" name="Freeform 13"/>
            <p:cNvSpPr/>
            <p:nvPr/>
          </p:nvSpPr>
          <p:spPr bwMode="auto">
            <a:xfrm>
              <a:off x="4946651" y="2526722"/>
              <a:ext cx="1519238" cy="1704975"/>
            </a:xfrm>
            <a:custGeom>
              <a:avLst/>
              <a:gdLst/>
              <a:ahLst/>
              <a:cxnLst>
                <a:cxn ang="0">
                  <a:pos x="520" y="0"/>
                </a:cxn>
                <a:cxn ang="0">
                  <a:pos x="957" y="545"/>
                </a:cxn>
                <a:cxn ang="0">
                  <a:pos x="516" y="1074"/>
                </a:cxn>
                <a:cxn ang="0">
                  <a:pos x="0" y="495"/>
                </a:cxn>
                <a:cxn ang="0">
                  <a:pos x="520" y="0"/>
                </a:cxn>
              </a:cxnLst>
              <a:rect l="0" t="0" r="r" b="b"/>
              <a:pathLst>
                <a:path w="957" h="1074">
                  <a:moveTo>
                    <a:pt x="520" y="0"/>
                  </a:moveTo>
                  <a:lnTo>
                    <a:pt x="957" y="545"/>
                  </a:lnTo>
                  <a:lnTo>
                    <a:pt x="516" y="1074"/>
                  </a:lnTo>
                  <a:lnTo>
                    <a:pt x="0" y="49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308351" y="1902427"/>
            <a:ext cx="2193925" cy="2371725"/>
            <a:chOff x="3308351" y="1928235"/>
            <a:chExt cx="2193925" cy="2371725"/>
          </a:xfrm>
          <a:effectLst>
            <a:outerShdw blurRad="50800" dist="25400" dir="12960000" algn="br" rotWithShape="0">
              <a:prstClr val="black">
                <a:alpha val="32000"/>
              </a:prstClr>
            </a:outerShdw>
          </a:effectLst>
        </p:grpSpPr>
        <p:sp>
          <p:nvSpPr>
            <p:cNvPr id="2062" name="Freeform 14"/>
            <p:cNvSpPr/>
            <p:nvPr/>
          </p:nvSpPr>
          <p:spPr bwMode="auto">
            <a:xfrm>
              <a:off x="3308351" y="3017260"/>
              <a:ext cx="1220788" cy="1282700"/>
            </a:xfrm>
            <a:custGeom>
              <a:avLst/>
              <a:gdLst/>
              <a:ahLst/>
              <a:cxnLst>
                <a:cxn ang="0">
                  <a:pos x="49" y="0"/>
                </a:cxn>
                <a:cxn ang="0">
                  <a:pos x="769" y="808"/>
                </a:cxn>
                <a:cxn ang="0">
                  <a:pos x="722" y="808"/>
                </a:cxn>
                <a:cxn ang="0">
                  <a:pos x="0" y="0"/>
                </a:cxn>
                <a:cxn ang="0">
                  <a:pos x="49" y="0"/>
                </a:cxn>
              </a:cxnLst>
              <a:rect l="0" t="0" r="r" b="b"/>
              <a:pathLst>
                <a:path w="769" h="808">
                  <a:moveTo>
                    <a:pt x="49" y="0"/>
                  </a:moveTo>
                  <a:lnTo>
                    <a:pt x="769" y="808"/>
                  </a:lnTo>
                  <a:lnTo>
                    <a:pt x="722" y="808"/>
                  </a:lnTo>
                  <a:lnTo>
                    <a:pt x="0" y="0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63" name="Freeform 15"/>
            <p:cNvSpPr/>
            <p:nvPr/>
          </p:nvSpPr>
          <p:spPr bwMode="auto">
            <a:xfrm>
              <a:off x="3386138" y="1928235"/>
              <a:ext cx="2116138" cy="2371725"/>
            </a:xfrm>
            <a:custGeom>
              <a:avLst/>
              <a:gdLst/>
              <a:ahLst/>
              <a:cxnLst>
                <a:cxn ang="0">
                  <a:pos x="723" y="0"/>
                </a:cxn>
                <a:cxn ang="0">
                  <a:pos x="1333" y="757"/>
                </a:cxn>
                <a:cxn ang="0">
                  <a:pos x="720" y="1494"/>
                </a:cxn>
                <a:cxn ang="0">
                  <a:pos x="0" y="686"/>
                </a:cxn>
                <a:cxn ang="0">
                  <a:pos x="723" y="0"/>
                </a:cxn>
              </a:cxnLst>
              <a:rect l="0" t="0" r="r" b="b"/>
              <a:pathLst>
                <a:path w="1333" h="1494">
                  <a:moveTo>
                    <a:pt x="723" y="0"/>
                  </a:moveTo>
                  <a:lnTo>
                    <a:pt x="1333" y="757"/>
                  </a:lnTo>
                  <a:lnTo>
                    <a:pt x="720" y="1494"/>
                  </a:lnTo>
                  <a:lnTo>
                    <a:pt x="0" y="686"/>
                  </a:lnTo>
                  <a:lnTo>
                    <a:pt x="723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64" name="Freeform 16"/>
            <p:cNvSpPr/>
            <p:nvPr/>
          </p:nvSpPr>
          <p:spPr bwMode="auto">
            <a:xfrm>
              <a:off x="3308351" y="1928235"/>
              <a:ext cx="1225550" cy="1089025"/>
            </a:xfrm>
            <a:custGeom>
              <a:avLst/>
              <a:gdLst/>
              <a:ahLst/>
              <a:cxnLst>
                <a:cxn ang="0">
                  <a:pos x="772" y="0"/>
                </a:cxn>
                <a:cxn ang="0">
                  <a:pos x="49" y="686"/>
                </a:cxn>
                <a:cxn ang="0">
                  <a:pos x="0" y="686"/>
                </a:cxn>
                <a:cxn ang="0">
                  <a:pos x="719" y="0"/>
                </a:cxn>
                <a:cxn ang="0">
                  <a:pos x="772" y="0"/>
                </a:cxn>
              </a:cxnLst>
              <a:rect l="0" t="0" r="r" b="b"/>
              <a:pathLst>
                <a:path w="772" h="686">
                  <a:moveTo>
                    <a:pt x="772" y="0"/>
                  </a:moveTo>
                  <a:lnTo>
                    <a:pt x="49" y="686"/>
                  </a:lnTo>
                  <a:lnTo>
                    <a:pt x="0" y="686"/>
                  </a:lnTo>
                  <a:lnTo>
                    <a:pt x="719" y="0"/>
                  </a:lnTo>
                  <a:lnTo>
                    <a:pt x="772" y="0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36" name="Rectangle 35"/>
          <p:cNvSpPr/>
          <p:nvPr/>
        </p:nvSpPr>
        <p:spPr>
          <a:xfrm rot="18944830">
            <a:off x="2979309" y="2238115"/>
            <a:ext cx="1032334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bg1"/>
                </a:solidFill>
              </a:rPr>
              <a:t>Keyword Here</a:t>
            </a:r>
          </a:p>
        </p:txBody>
      </p:sp>
      <p:sp>
        <p:nvSpPr>
          <p:cNvPr id="37" name="Rectangle 36"/>
          <p:cNvSpPr/>
          <p:nvPr/>
        </p:nvSpPr>
        <p:spPr>
          <a:xfrm rot="18911738">
            <a:off x="3619883" y="2547649"/>
            <a:ext cx="1032334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bg1"/>
                </a:solidFill>
              </a:rPr>
              <a:t>Keyword Here</a:t>
            </a:r>
          </a:p>
        </p:txBody>
      </p:sp>
      <p:sp>
        <p:nvSpPr>
          <p:cNvPr id="38" name="Rectangle 37"/>
          <p:cNvSpPr/>
          <p:nvPr/>
        </p:nvSpPr>
        <p:spPr>
          <a:xfrm rot="2986660">
            <a:off x="5403419" y="2401480"/>
            <a:ext cx="1032334" cy="18466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bg1"/>
                </a:solidFill>
              </a:rPr>
              <a:t>Keyword Here</a:t>
            </a:r>
          </a:p>
        </p:txBody>
      </p:sp>
      <p:sp>
        <p:nvSpPr>
          <p:cNvPr id="39" name="Rectangle 38"/>
          <p:cNvSpPr/>
          <p:nvPr/>
        </p:nvSpPr>
        <p:spPr>
          <a:xfrm rot="2986660">
            <a:off x="5538255" y="3033577"/>
            <a:ext cx="948978" cy="1692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1100" b="1" dirty="0" smtClean="0">
                <a:solidFill>
                  <a:schemeClr val="bg1"/>
                </a:solidFill>
              </a:rPr>
              <a:t>Keyword Here</a:t>
            </a:r>
          </a:p>
        </p:txBody>
      </p:sp>
      <p:sp>
        <p:nvSpPr>
          <p:cNvPr id="40" name="Freeform 152"/>
          <p:cNvSpPr>
            <a:spLocks noEditPoints="1"/>
          </p:cNvSpPr>
          <p:nvPr/>
        </p:nvSpPr>
        <p:spPr bwMode="auto">
          <a:xfrm>
            <a:off x="4192397" y="2848556"/>
            <a:ext cx="673484" cy="622391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1" name="Freeform 100"/>
          <p:cNvSpPr>
            <a:spLocks noEditPoints="1"/>
          </p:cNvSpPr>
          <p:nvPr/>
        </p:nvSpPr>
        <p:spPr bwMode="auto">
          <a:xfrm rot="255834">
            <a:off x="5541089" y="3272165"/>
            <a:ext cx="443204" cy="424864"/>
          </a:xfrm>
          <a:custGeom>
            <a:avLst/>
            <a:gdLst/>
            <a:ahLst/>
            <a:cxnLst>
              <a:cxn ang="0">
                <a:pos x="63" y="49"/>
              </a:cxn>
              <a:cxn ang="0">
                <a:pos x="58" y="44"/>
              </a:cxn>
              <a:cxn ang="0">
                <a:pos x="54" y="48"/>
              </a:cxn>
              <a:cxn ang="0">
                <a:pos x="63" y="57"/>
              </a:cxn>
              <a:cxn ang="0">
                <a:pos x="64" y="60"/>
              </a:cxn>
              <a:cxn ang="0">
                <a:pos x="59" y="64"/>
              </a:cxn>
              <a:cxn ang="0">
                <a:pos x="56" y="63"/>
              </a:cxn>
              <a:cxn ang="0">
                <a:pos x="29" y="36"/>
              </a:cxn>
              <a:cxn ang="0">
                <a:pos x="15" y="42"/>
              </a:cxn>
              <a:cxn ang="0">
                <a:pos x="0" y="27"/>
              </a:cxn>
              <a:cxn ang="0">
                <a:pos x="26" y="0"/>
              </a:cxn>
              <a:cxn ang="0">
                <a:pos x="41" y="15"/>
              </a:cxn>
              <a:cxn ang="0">
                <a:pos x="36" y="30"/>
              </a:cxn>
              <a:cxn ang="0">
                <a:pos x="50" y="44"/>
              </a:cxn>
              <a:cxn ang="0">
                <a:pos x="54" y="40"/>
              </a:cxn>
              <a:cxn ang="0">
                <a:pos x="49" y="35"/>
              </a:cxn>
              <a:cxn ang="0">
                <a:pos x="54" y="31"/>
              </a:cxn>
              <a:cxn ang="0">
                <a:pos x="55" y="31"/>
              </a:cxn>
              <a:cxn ang="0">
                <a:pos x="67" y="44"/>
              </a:cxn>
              <a:cxn ang="0">
                <a:pos x="63" y="49"/>
              </a:cxn>
              <a:cxn ang="0">
                <a:pos x="25" y="8"/>
              </a:cxn>
              <a:cxn ang="0">
                <a:pos x="18" y="16"/>
              </a:cxn>
              <a:cxn ang="0">
                <a:pos x="19" y="19"/>
              </a:cxn>
              <a:cxn ang="0">
                <a:pos x="15" y="18"/>
              </a:cxn>
              <a:cxn ang="0">
                <a:pos x="7" y="26"/>
              </a:cxn>
              <a:cxn ang="0">
                <a:pos x="15" y="34"/>
              </a:cxn>
              <a:cxn ang="0">
                <a:pos x="23" y="26"/>
              </a:cxn>
              <a:cxn ang="0">
                <a:pos x="22" y="23"/>
              </a:cxn>
              <a:cxn ang="0">
                <a:pos x="25" y="24"/>
              </a:cxn>
              <a:cxn ang="0">
                <a:pos x="33" y="16"/>
              </a:cxn>
              <a:cxn ang="0">
                <a:pos x="25" y="8"/>
              </a:cxn>
            </a:cxnLst>
            <a:rect l="0" t="0" r="r" b="b"/>
            <a:pathLst>
              <a:path w="67" h="64">
                <a:moveTo>
                  <a:pt x="63" y="49"/>
                </a:moveTo>
                <a:cubicBezTo>
                  <a:pt x="62" y="49"/>
                  <a:pt x="58" y="45"/>
                  <a:pt x="58" y="44"/>
                </a:cubicBezTo>
                <a:cubicBezTo>
                  <a:pt x="54" y="48"/>
                  <a:pt x="54" y="48"/>
                  <a:pt x="54" y="48"/>
                </a:cubicBezTo>
                <a:cubicBezTo>
                  <a:pt x="63" y="57"/>
                  <a:pt x="63" y="57"/>
                  <a:pt x="63" y="57"/>
                </a:cubicBezTo>
                <a:cubicBezTo>
                  <a:pt x="63" y="58"/>
                  <a:pt x="64" y="59"/>
                  <a:pt x="64" y="60"/>
                </a:cubicBezTo>
                <a:cubicBezTo>
                  <a:pt x="64" y="62"/>
                  <a:pt x="61" y="64"/>
                  <a:pt x="59" y="64"/>
                </a:cubicBezTo>
                <a:cubicBezTo>
                  <a:pt x="58" y="64"/>
                  <a:pt x="57" y="64"/>
                  <a:pt x="56" y="63"/>
                </a:cubicBezTo>
                <a:cubicBezTo>
                  <a:pt x="29" y="36"/>
                  <a:pt x="29" y="36"/>
                  <a:pt x="29" y="36"/>
                </a:cubicBezTo>
                <a:cubicBezTo>
                  <a:pt x="25" y="39"/>
                  <a:pt x="20" y="42"/>
                  <a:pt x="15" y="42"/>
                </a:cubicBezTo>
                <a:cubicBezTo>
                  <a:pt x="6" y="42"/>
                  <a:pt x="0" y="36"/>
                  <a:pt x="0" y="27"/>
                </a:cubicBezTo>
                <a:cubicBezTo>
                  <a:pt x="0" y="14"/>
                  <a:pt x="13" y="0"/>
                  <a:pt x="26" y="0"/>
                </a:cubicBezTo>
                <a:cubicBezTo>
                  <a:pt x="35" y="0"/>
                  <a:pt x="41" y="6"/>
                  <a:pt x="41" y="15"/>
                </a:cubicBezTo>
                <a:cubicBezTo>
                  <a:pt x="41" y="21"/>
                  <a:pt x="39" y="26"/>
                  <a:pt x="36" y="30"/>
                </a:cubicBezTo>
                <a:cubicBezTo>
                  <a:pt x="50" y="44"/>
                  <a:pt x="50" y="44"/>
                  <a:pt x="50" y="44"/>
                </a:cubicBezTo>
                <a:cubicBezTo>
                  <a:pt x="54" y="40"/>
                  <a:pt x="54" y="40"/>
                  <a:pt x="54" y="40"/>
                </a:cubicBezTo>
                <a:cubicBezTo>
                  <a:pt x="53" y="39"/>
                  <a:pt x="49" y="36"/>
                  <a:pt x="49" y="35"/>
                </a:cubicBezTo>
                <a:cubicBezTo>
                  <a:pt x="49" y="34"/>
                  <a:pt x="53" y="31"/>
                  <a:pt x="54" y="31"/>
                </a:cubicBezTo>
                <a:cubicBezTo>
                  <a:pt x="54" y="31"/>
                  <a:pt x="54" y="31"/>
                  <a:pt x="55" y="31"/>
                </a:cubicBezTo>
                <a:cubicBezTo>
                  <a:pt x="56" y="32"/>
                  <a:pt x="67" y="43"/>
                  <a:pt x="67" y="44"/>
                </a:cubicBezTo>
                <a:cubicBezTo>
                  <a:pt x="67" y="45"/>
                  <a:pt x="64" y="49"/>
                  <a:pt x="63" y="49"/>
                </a:cubicBezTo>
                <a:close/>
                <a:moveTo>
                  <a:pt x="25" y="8"/>
                </a:moveTo>
                <a:cubicBezTo>
                  <a:pt x="21" y="8"/>
                  <a:pt x="18" y="12"/>
                  <a:pt x="18" y="16"/>
                </a:cubicBezTo>
                <a:cubicBezTo>
                  <a:pt x="18" y="17"/>
                  <a:pt x="18" y="18"/>
                  <a:pt x="19" y="19"/>
                </a:cubicBezTo>
                <a:cubicBezTo>
                  <a:pt x="17" y="19"/>
                  <a:pt x="16" y="18"/>
                  <a:pt x="15" y="18"/>
                </a:cubicBezTo>
                <a:cubicBezTo>
                  <a:pt x="11" y="18"/>
                  <a:pt x="7" y="22"/>
                  <a:pt x="7" y="26"/>
                </a:cubicBezTo>
                <a:cubicBezTo>
                  <a:pt x="7" y="30"/>
                  <a:pt x="11" y="34"/>
                  <a:pt x="15" y="34"/>
                </a:cubicBezTo>
                <a:cubicBezTo>
                  <a:pt x="19" y="34"/>
                  <a:pt x="23" y="30"/>
                  <a:pt x="23" y="26"/>
                </a:cubicBezTo>
                <a:cubicBezTo>
                  <a:pt x="23" y="25"/>
                  <a:pt x="23" y="24"/>
                  <a:pt x="22" y="23"/>
                </a:cubicBezTo>
                <a:cubicBezTo>
                  <a:pt x="23" y="23"/>
                  <a:pt x="24" y="24"/>
                  <a:pt x="25" y="24"/>
                </a:cubicBezTo>
                <a:cubicBezTo>
                  <a:pt x="30" y="24"/>
                  <a:pt x="33" y="20"/>
                  <a:pt x="33" y="16"/>
                </a:cubicBezTo>
                <a:cubicBezTo>
                  <a:pt x="33" y="12"/>
                  <a:pt x="30" y="8"/>
                  <a:pt x="25" y="8"/>
                </a:cubicBezTo>
                <a:close/>
              </a:path>
            </a:pathLst>
          </a:custGeom>
          <a:solidFill>
            <a:schemeClr val="bg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2" name="Freeform 187"/>
          <p:cNvSpPr>
            <a:spLocks noEditPoints="1"/>
          </p:cNvSpPr>
          <p:nvPr/>
        </p:nvSpPr>
        <p:spPr bwMode="auto">
          <a:xfrm rot="2756005">
            <a:off x="5138900" y="2297331"/>
            <a:ext cx="435239" cy="281277"/>
          </a:xfrm>
          <a:custGeom>
            <a:avLst/>
            <a:gdLst/>
            <a:ahLst/>
            <a:cxnLst>
              <a:cxn ang="0">
                <a:pos x="68" y="25"/>
              </a:cxn>
              <a:cxn ang="0">
                <a:pos x="34" y="44"/>
              </a:cxn>
              <a:cxn ang="0">
                <a:pos x="1" y="25"/>
              </a:cxn>
              <a:cxn ang="0">
                <a:pos x="0" y="22"/>
              </a:cxn>
              <a:cxn ang="0">
                <a:pos x="1" y="20"/>
              </a:cxn>
              <a:cxn ang="0">
                <a:pos x="34" y="0"/>
              </a:cxn>
              <a:cxn ang="0">
                <a:pos x="68" y="20"/>
              </a:cxn>
              <a:cxn ang="0">
                <a:pos x="68" y="22"/>
              </a:cxn>
              <a:cxn ang="0">
                <a:pos x="68" y="25"/>
              </a:cxn>
              <a:cxn ang="0">
                <a:pos x="49" y="9"/>
              </a:cxn>
              <a:cxn ang="0">
                <a:pos x="51" y="17"/>
              </a:cxn>
              <a:cxn ang="0">
                <a:pos x="34" y="34"/>
              </a:cxn>
              <a:cxn ang="0">
                <a:pos x="17" y="17"/>
              </a:cxn>
              <a:cxn ang="0">
                <a:pos x="20" y="9"/>
              </a:cxn>
              <a:cxn ang="0">
                <a:pos x="5" y="22"/>
              </a:cxn>
              <a:cxn ang="0">
                <a:pos x="34" y="39"/>
              </a:cxn>
              <a:cxn ang="0">
                <a:pos x="64" y="22"/>
              </a:cxn>
              <a:cxn ang="0">
                <a:pos x="49" y="9"/>
              </a:cxn>
              <a:cxn ang="0">
                <a:pos x="34" y="6"/>
              </a:cxn>
              <a:cxn ang="0">
                <a:pos x="23" y="17"/>
              </a:cxn>
              <a:cxn ang="0">
                <a:pos x="25" y="19"/>
              </a:cxn>
              <a:cxn ang="0">
                <a:pos x="27" y="17"/>
              </a:cxn>
              <a:cxn ang="0">
                <a:pos x="34" y="9"/>
              </a:cxn>
              <a:cxn ang="0">
                <a:pos x="36" y="8"/>
              </a:cxn>
              <a:cxn ang="0">
                <a:pos x="34" y="6"/>
              </a:cxn>
            </a:cxnLst>
            <a:rect l="0" t="0" r="r" b="b"/>
            <a:pathLst>
              <a:path w="68" h="44">
                <a:moveTo>
                  <a:pt x="68" y="25"/>
                </a:moveTo>
                <a:cubicBezTo>
                  <a:pt x="61" y="36"/>
                  <a:pt x="48" y="44"/>
                  <a:pt x="34" y="44"/>
                </a:cubicBezTo>
                <a:cubicBezTo>
                  <a:pt x="21" y="44"/>
                  <a:pt x="8" y="36"/>
                  <a:pt x="1" y="25"/>
                </a:cubicBezTo>
                <a:cubicBezTo>
                  <a:pt x="1" y="24"/>
                  <a:pt x="0" y="23"/>
                  <a:pt x="0" y="22"/>
                </a:cubicBezTo>
                <a:cubicBezTo>
                  <a:pt x="0" y="21"/>
                  <a:pt x="1" y="20"/>
                  <a:pt x="1" y="20"/>
                </a:cubicBezTo>
                <a:cubicBezTo>
                  <a:pt x="8" y="8"/>
                  <a:pt x="21" y="0"/>
                  <a:pt x="34" y="0"/>
                </a:cubicBezTo>
                <a:cubicBezTo>
                  <a:pt x="48" y="0"/>
                  <a:pt x="61" y="8"/>
                  <a:pt x="68" y="20"/>
                </a:cubicBezTo>
                <a:cubicBezTo>
                  <a:pt x="68" y="20"/>
                  <a:pt x="68" y="21"/>
                  <a:pt x="68" y="22"/>
                </a:cubicBezTo>
                <a:cubicBezTo>
                  <a:pt x="68" y="23"/>
                  <a:pt x="68" y="24"/>
                  <a:pt x="68" y="25"/>
                </a:cubicBezTo>
                <a:close/>
                <a:moveTo>
                  <a:pt x="49" y="9"/>
                </a:moveTo>
                <a:cubicBezTo>
                  <a:pt x="51" y="11"/>
                  <a:pt x="51" y="14"/>
                  <a:pt x="51" y="17"/>
                </a:cubicBezTo>
                <a:cubicBezTo>
                  <a:pt x="51" y="27"/>
                  <a:pt x="44" y="34"/>
                  <a:pt x="34" y="34"/>
                </a:cubicBezTo>
                <a:cubicBezTo>
                  <a:pt x="25" y="34"/>
                  <a:pt x="17" y="27"/>
                  <a:pt x="17" y="17"/>
                </a:cubicBezTo>
                <a:cubicBezTo>
                  <a:pt x="17" y="14"/>
                  <a:pt x="18" y="11"/>
                  <a:pt x="20" y="9"/>
                </a:cubicBezTo>
                <a:cubicBezTo>
                  <a:pt x="14" y="12"/>
                  <a:pt x="9" y="17"/>
                  <a:pt x="5" y="22"/>
                </a:cubicBezTo>
                <a:cubicBezTo>
                  <a:pt x="12" y="32"/>
                  <a:pt x="22" y="39"/>
                  <a:pt x="34" y="39"/>
                </a:cubicBezTo>
                <a:cubicBezTo>
                  <a:pt x="47" y="39"/>
                  <a:pt x="57" y="32"/>
                  <a:pt x="64" y="22"/>
                </a:cubicBezTo>
                <a:cubicBezTo>
                  <a:pt x="60" y="17"/>
                  <a:pt x="55" y="12"/>
                  <a:pt x="49" y="9"/>
                </a:cubicBezTo>
                <a:close/>
                <a:moveTo>
                  <a:pt x="34" y="6"/>
                </a:moveTo>
                <a:cubicBezTo>
                  <a:pt x="28" y="6"/>
                  <a:pt x="23" y="11"/>
                  <a:pt x="23" y="17"/>
                </a:cubicBezTo>
                <a:cubicBezTo>
                  <a:pt x="23" y="18"/>
                  <a:pt x="24" y="19"/>
                  <a:pt x="25" y="19"/>
                </a:cubicBezTo>
                <a:cubicBezTo>
                  <a:pt x="26" y="19"/>
                  <a:pt x="27" y="18"/>
                  <a:pt x="27" y="17"/>
                </a:cubicBezTo>
                <a:cubicBezTo>
                  <a:pt x="27" y="13"/>
                  <a:pt x="30" y="9"/>
                  <a:pt x="34" y="9"/>
                </a:cubicBezTo>
                <a:cubicBezTo>
                  <a:pt x="35" y="9"/>
                  <a:pt x="36" y="9"/>
                  <a:pt x="36" y="8"/>
                </a:cubicBezTo>
                <a:cubicBezTo>
                  <a:pt x="36" y="7"/>
                  <a:pt x="35" y="6"/>
                  <a:pt x="34" y="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3" name="Freeform 51"/>
          <p:cNvSpPr>
            <a:spLocks noEditPoints="1"/>
          </p:cNvSpPr>
          <p:nvPr/>
        </p:nvSpPr>
        <p:spPr bwMode="auto">
          <a:xfrm rot="19244652">
            <a:off x="3903711" y="1640289"/>
            <a:ext cx="284660" cy="403001"/>
          </a:xfrm>
          <a:custGeom>
            <a:avLst/>
            <a:gdLst/>
            <a:ahLst/>
            <a:cxnLst>
              <a:cxn ang="0">
                <a:pos x="30" y="24"/>
              </a:cxn>
              <a:cxn ang="0">
                <a:pos x="30" y="54"/>
              </a:cxn>
              <a:cxn ang="0">
                <a:pos x="26" y="58"/>
              </a:cxn>
              <a:cxn ang="0">
                <a:pos x="22" y="54"/>
              </a:cxn>
              <a:cxn ang="0">
                <a:pos x="22" y="40"/>
              </a:cxn>
              <a:cxn ang="0">
                <a:pos x="19" y="40"/>
              </a:cxn>
              <a:cxn ang="0">
                <a:pos x="19" y="54"/>
              </a:cxn>
              <a:cxn ang="0">
                <a:pos x="15" y="58"/>
              </a:cxn>
              <a:cxn ang="0">
                <a:pos x="11" y="54"/>
              </a:cxn>
              <a:cxn ang="0">
                <a:pos x="11" y="24"/>
              </a:cxn>
              <a:cxn ang="0">
                <a:pos x="1" y="14"/>
              </a:cxn>
              <a:cxn ang="0">
                <a:pos x="1" y="9"/>
              </a:cxn>
              <a:cxn ang="0">
                <a:pos x="6" y="9"/>
              </a:cxn>
              <a:cxn ang="0">
                <a:pos x="14" y="17"/>
              </a:cxn>
              <a:cxn ang="0">
                <a:pos x="27" y="17"/>
              </a:cxn>
              <a:cxn ang="0">
                <a:pos x="35" y="9"/>
              </a:cxn>
              <a:cxn ang="0">
                <a:pos x="40" y="9"/>
              </a:cxn>
              <a:cxn ang="0">
                <a:pos x="40" y="14"/>
              </a:cxn>
              <a:cxn ang="0">
                <a:pos x="30" y="24"/>
              </a:cxn>
              <a:cxn ang="0">
                <a:pos x="21" y="16"/>
              </a:cxn>
              <a:cxn ang="0">
                <a:pos x="13" y="8"/>
              </a:cxn>
              <a:cxn ang="0">
                <a:pos x="21" y="0"/>
              </a:cxn>
              <a:cxn ang="0">
                <a:pos x="29" y="8"/>
              </a:cxn>
              <a:cxn ang="0">
                <a:pos x="21" y="16"/>
              </a:cxn>
            </a:cxnLst>
            <a:rect l="0" t="0" r="r" b="b"/>
            <a:pathLst>
              <a:path w="41" h="58">
                <a:moveTo>
                  <a:pt x="30" y="24"/>
                </a:moveTo>
                <a:cubicBezTo>
                  <a:pt x="30" y="54"/>
                  <a:pt x="30" y="54"/>
                  <a:pt x="30" y="54"/>
                </a:cubicBezTo>
                <a:cubicBezTo>
                  <a:pt x="30" y="56"/>
                  <a:pt x="28" y="58"/>
                  <a:pt x="26" y="58"/>
                </a:cubicBezTo>
                <a:cubicBezTo>
                  <a:pt x="24" y="58"/>
                  <a:pt x="22" y="56"/>
                  <a:pt x="22" y="54"/>
                </a:cubicBezTo>
                <a:cubicBezTo>
                  <a:pt x="22" y="40"/>
                  <a:pt x="22" y="40"/>
                  <a:pt x="22" y="40"/>
                </a:cubicBezTo>
                <a:cubicBezTo>
                  <a:pt x="19" y="40"/>
                  <a:pt x="19" y="40"/>
                  <a:pt x="19" y="40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6"/>
                  <a:pt x="18" y="58"/>
                  <a:pt x="15" y="58"/>
                </a:cubicBezTo>
                <a:cubicBezTo>
                  <a:pt x="13" y="58"/>
                  <a:pt x="11" y="56"/>
                  <a:pt x="11" y="54"/>
                </a:cubicBezTo>
                <a:cubicBezTo>
                  <a:pt x="11" y="24"/>
                  <a:pt x="11" y="24"/>
                  <a:pt x="11" y="24"/>
                </a:cubicBezTo>
                <a:cubicBezTo>
                  <a:pt x="1" y="14"/>
                  <a:pt x="1" y="14"/>
                  <a:pt x="1" y="14"/>
                </a:cubicBezTo>
                <a:cubicBezTo>
                  <a:pt x="0" y="13"/>
                  <a:pt x="0" y="10"/>
                  <a:pt x="1" y="9"/>
                </a:cubicBezTo>
                <a:cubicBezTo>
                  <a:pt x="2" y="8"/>
                  <a:pt x="5" y="8"/>
                  <a:pt x="6" y="9"/>
                </a:cubicBezTo>
                <a:cubicBezTo>
                  <a:pt x="14" y="17"/>
                  <a:pt x="14" y="17"/>
                  <a:pt x="14" y="17"/>
                </a:cubicBezTo>
                <a:cubicBezTo>
                  <a:pt x="27" y="17"/>
                  <a:pt x="27" y="17"/>
                  <a:pt x="27" y="17"/>
                </a:cubicBezTo>
                <a:cubicBezTo>
                  <a:pt x="35" y="9"/>
                  <a:pt x="35" y="9"/>
                  <a:pt x="35" y="9"/>
                </a:cubicBezTo>
                <a:cubicBezTo>
                  <a:pt x="37" y="8"/>
                  <a:pt x="39" y="8"/>
                  <a:pt x="40" y="9"/>
                </a:cubicBezTo>
                <a:cubicBezTo>
                  <a:pt x="41" y="10"/>
                  <a:pt x="41" y="13"/>
                  <a:pt x="40" y="14"/>
                </a:cubicBezTo>
                <a:lnTo>
                  <a:pt x="30" y="24"/>
                </a:lnTo>
                <a:close/>
                <a:moveTo>
                  <a:pt x="21" y="16"/>
                </a:moveTo>
                <a:cubicBezTo>
                  <a:pt x="16" y="16"/>
                  <a:pt x="13" y="12"/>
                  <a:pt x="13" y="8"/>
                </a:cubicBezTo>
                <a:cubicBezTo>
                  <a:pt x="13" y="4"/>
                  <a:pt x="16" y="0"/>
                  <a:pt x="21" y="0"/>
                </a:cubicBezTo>
                <a:cubicBezTo>
                  <a:pt x="25" y="0"/>
                  <a:pt x="29" y="4"/>
                  <a:pt x="29" y="8"/>
                </a:cubicBezTo>
                <a:cubicBezTo>
                  <a:pt x="29" y="12"/>
                  <a:pt x="25" y="16"/>
                  <a:pt x="21" y="1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44" name="Group 58"/>
          <p:cNvGrpSpPr/>
          <p:nvPr/>
        </p:nvGrpSpPr>
        <p:grpSpPr>
          <a:xfrm>
            <a:off x="5154930" y="484505"/>
            <a:ext cx="4035425" cy="3692522"/>
            <a:chOff x="5734244" y="1460890"/>
            <a:chExt cx="4035425" cy="871408"/>
          </a:xfrm>
        </p:grpSpPr>
        <p:sp>
          <p:nvSpPr>
            <p:cNvPr id="45" name="TextBox 44"/>
            <p:cNvSpPr txBox="1"/>
            <p:nvPr/>
          </p:nvSpPr>
          <p:spPr>
            <a:xfrm>
              <a:off x="7174424" y="1600255"/>
              <a:ext cx="2595245" cy="7320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2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该App的目标人群主要为一下几类：</a:t>
              </a:r>
            </a:p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2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1.在校学生，有自己的宏图大志却因为缺乏自我约束力的学生</a:t>
              </a:r>
            </a:p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2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2.健忘或记性很差的人群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734244" y="1460890"/>
              <a:ext cx="3018790" cy="1161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chemeClr val="accent3"/>
                  </a:solidFill>
                </a:rPr>
                <a:t>1.3 用户的特点</a:t>
              </a:r>
            </a:p>
          </p:txBody>
        </p:sp>
      </p:grpSp>
      <p:grpSp>
        <p:nvGrpSpPr>
          <p:cNvPr id="47" name="Group 58"/>
          <p:cNvGrpSpPr/>
          <p:nvPr/>
        </p:nvGrpSpPr>
        <p:grpSpPr>
          <a:xfrm>
            <a:off x="436880" y="252730"/>
            <a:ext cx="3159760" cy="3513455"/>
            <a:chOff x="7174424" y="1077472"/>
            <a:chExt cx="2911192" cy="3287419"/>
          </a:xfrm>
        </p:grpSpPr>
        <p:sp>
          <p:nvSpPr>
            <p:cNvPr id="48" name="TextBox 47"/>
            <p:cNvSpPr txBox="1"/>
            <p:nvPr/>
          </p:nvSpPr>
          <p:spPr>
            <a:xfrm>
              <a:off x="7174424" y="1600322"/>
              <a:ext cx="1983893" cy="276456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 algn="l" defTabSz="914400">
                <a:spcBef>
                  <a:spcPct val="20000"/>
                </a:spcBef>
                <a:defRPr/>
              </a:pPr>
              <a:r>
                <a:rPr lang="en-US" sz="2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在安卓系统6.0或以上，要求手机运行内存有1GB且支持无线上网工能，手机内存要有500MB以上剩余空间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7629436" y="1077472"/>
              <a:ext cx="2456180" cy="460464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sym typeface="+mn-ea"/>
                </a:rPr>
                <a:t>1.2 运行环境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sym typeface="+mn-ea"/>
                </a:rPr>
                <a:t>：</a:t>
              </a:r>
              <a:endParaRPr lang="en-US" sz="1200" b="1" dirty="0" smtClean="0">
                <a:solidFill>
                  <a:schemeClr val="accent2"/>
                </a:solidFill>
              </a:endParaRPr>
            </a:p>
          </p:txBody>
        </p:sp>
      </p:grpSp>
      <p:sp>
        <p:nvSpPr>
          <p:cNvPr id="6" name="Rectangle 45"/>
          <p:cNvSpPr/>
          <p:nvPr/>
        </p:nvSpPr>
        <p:spPr>
          <a:xfrm>
            <a:off x="269240" y="4231005"/>
            <a:ext cx="5669915" cy="7385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/>
            <a:r>
              <a:rPr lang="en-US" sz="3200" b="1" dirty="0" smtClean="0">
                <a:solidFill>
                  <a:schemeClr val="accent4"/>
                </a:solidFill>
                <a:effectLst/>
              </a:rPr>
              <a:t>       1.5 目标用户</a:t>
            </a:r>
            <a:endParaRPr lang="en-US" sz="3200" b="1" dirty="0" smtClean="0">
              <a:solidFill>
                <a:schemeClr val="accent4"/>
              </a:solidFill>
            </a:endParaRPr>
          </a:p>
          <a:p>
            <a:pPr algn="l"/>
            <a:r>
              <a:rPr lang="en-US" sz="1600" b="1" dirty="0" smtClean="0">
                <a:ln>
                  <a:solidFill>
                    <a:sysClr val="windowText" lastClr="000000"/>
                  </a:solidFill>
                </a:ln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</a:t>
            </a:r>
            <a:r>
              <a:rPr lang="en-US" sz="1600" b="1" dirty="0" smtClean="0">
                <a:ln>
                  <a:solidFill>
                    <a:sysClr val="windowText" lastClr="000000"/>
                  </a:solidFill>
                </a:ln>
                <a:solidFill>
                  <a:schemeClr val="bg2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en-US" sz="1600" b="1" dirty="0" smtClean="0">
                <a:solidFill>
                  <a:schemeClr val="bg2">
                    <a:lumMod val="6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软件开发和测试人员，以及指导老师，以及目标用户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500"/>
                            </p:stCondLst>
                            <p:childTnLst>
                              <p:par>
                                <p:cTn id="82" presetID="2" presetClass="entr" presetSubtype="2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000"/>
                            </p:stCondLst>
                            <p:childTnLst>
                              <p:par>
                                <p:cTn id="8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  <p:bldP spid="39" grpId="0"/>
      <p:bldP spid="40" grpId="0" animBg="1"/>
      <p:bldP spid="41" grpId="0" animBg="1"/>
      <p:bldP spid="42" grpId="0" animBg="1"/>
      <p:bldP spid="43" grpId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 smtClean="0"/>
              <a:t>1.4 约束条件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t>8</a:t>
            </a:fld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1614213" y="1304396"/>
            <a:ext cx="1580062" cy="706789"/>
            <a:chOff x="3667126" y="1319213"/>
            <a:chExt cx="1657350" cy="741362"/>
          </a:xfrm>
        </p:grpSpPr>
        <p:sp>
          <p:nvSpPr>
            <p:cNvPr id="7173" name="Freeform 5"/>
            <p:cNvSpPr/>
            <p:nvPr/>
          </p:nvSpPr>
          <p:spPr bwMode="auto">
            <a:xfrm>
              <a:off x="3667126" y="1319213"/>
              <a:ext cx="1657350" cy="681037"/>
            </a:xfrm>
            <a:custGeom>
              <a:avLst/>
              <a:gdLst/>
              <a:ahLst/>
              <a:cxnLst>
                <a:cxn ang="0">
                  <a:pos x="1044" y="429"/>
                </a:cxn>
                <a:cxn ang="0">
                  <a:pos x="0" y="429"/>
                </a:cxn>
                <a:cxn ang="0">
                  <a:pos x="0" y="107"/>
                </a:cxn>
                <a:cxn ang="0">
                  <a:pos x="220" y="107"/>
                </a:cxn>
                <a:cxn ang="0">
                  <a:pos x="220" y="308"/>
                </a:cxn>
                <a:cxn ang="0">
                  <a:pos x="253" y="278"/>
                </a:cxn>
                <a:cxn ang="0">
                  <a:pos x="563" y="0"/>
                </a:cxn>
                <a:cxn ang="0">
                  <a:pos x="1044" y="426"/>
                </a:cxn>
                <a:cxn ang="0">
                  <a:pos x="1044" y="429"/>
                </a:cxn>
              </a:cxnLst>
              <a:rect l="0" t="0" r="r" b="b"/>
              <a:pathLst>
                <a:path w="1044" h="429">
                  <a:moveTo>
                    <a:pt x="1044" y="429"/>
                  </a:moveTo>
                  <a:lnTo>
                    <a:pt x="0" y="429"/>
                  </a:lnTo>
                  <a:lnTo>
                    <a:pt x="0" y="107"/>
                  </a:lnTo>
                  <a:lnTo>
                    <a:pt x="220" y="107"/>
                  </a:lnTo>
                  <a:lnTo>
                    <a:pt x="220" y="308"/>
                  </a:lnTo>
                  <a:lnTo>
                    <a:pt x="253" y="278"/>
                  </a:lnTo>
                  <a:lnTo>
                    <a:pt x="563" y="0"/>
                  </a:lnTo>
                  <a:lnTo>
                    <a:pt x="1044" y="426"/>
                  </a:lnTo>
                  <a:lnTo>
                    <a:pt x="1044" y="429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3667126" y="1489075"/>
              <a:ext cx="1657350" cy="571500"/>
              <a:chOff x="3667126" y="1489075"/>
              <a:chExt cx="1657350" cy="571500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7174" name="Freeform 6"/>
              <p:cNvSpPr/>
              <p:nvPr/>
            </p:nvSpPr>
            <p:spPr bwMode="auto">
              <a:xfrm>
                <a:off x="4016376" y="1489075"/>
                <a:ext cx="52388" cy="319087"/>
              </a:xfrm>
              <a:custGeom>
                <a:avLst/>
                <a:gdLst/>
                <a:ahLst/>
                <a:cxnLst>
                  <a:cxn ang="0">
                    <a:pos x="33" y="171"/>
                  </a:cxn>
                  <a:cxn ang="0">
                    <a:pos x="0" y="201"/>
                  </a:cxn>
                  <a:cxn ang="0">
                    <a:pos x="0" y="0"/>
                  </a:cxn>
                  <a:cxn ang="0">
                    <a:pos x="2" y="0"/>
                  </a:cxn>
                  <a:cxn ang="0">
                    <a:pos x="33" y="77"/>
                  </a:cxn>
                  <a:cxn ang="0">
                    <a:pos x="33" y="171"/>
                  </a:cxn>
                </a:cxnLst>
                <a:rect l="0" t="0" r="r" b="b"/>
                <a:pathLst>
                  <a:path w="33" h="201">
                    <a:moveTo>
                      <a:pt x="33" y="171"/>
                    </a:moveTo>
                    <a:lnTo>
                      <a:pt x="0" y="201"/>
                    </a:lnTo>
                    <a:lnTo>
                      <a:pt x="0" y="0"/>
                    </a:lnTo>
                    <a:lnTo>
                      <a:pt x="2" y="0"/>
                    </a:lnTo>
                    <a:lnTo>
                      <a:pt x="33" y="77"/>
                    </a:lnTo>
                    <a:lnTo>
                      <a:pt x="33" y="171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175" name="Freeform 7"/>
              <p:cNvSpPr/>
              <p:nvPr/>
            </p:nvSpPr>
            <p:spPr bwMode="auto">
              <a:xfrm>
                <a:off x="3667126" y="2000250"/>
                <a:ext cx="1657350" cy="60325"/>
              </a:xfrm>
              <a:custGeom>
                <a:avLst/>
                <a:gdLst/>
                <a:ahLst/>
                <a:cxnLst>
                  <a:cxn ang="0">
                    <a:pos x="1016" y="38"/>
                  </a:cxn>
                  <a:cxn ang="0">
                    <a:pos x="55" y="38"/>
                  </a:cxn>
                  <a:cxn ang="0">
                    <a:pos x="41" y="38"/>
                  </a:cxn>
                  <a:cxn ang="0">
                    <a:pos x="0" y="0"/>
                  </a:cxn>
                  <a:cxn ang="0">
                    <a:pos x="1044" y="0"/>
                  </a:cxn>
                  <a:cxn ang="0">
                    <a:pos x="1016" y="38"/>
                  </a:cxn>
                </a:cxnLst>
                <a:rect l="0" t="0" r="r" b="b"/>
                <a:pathLst>
                  <a:path w="1044" h="38">
                    <a:moveTo>
                      <a:pt x="1016" y="38"/>
                    </a:moveTo>
                    <a:lnTo>
                      <a:pt x="55" y="38"/>
                    </a:lnTo>
                    <a:lnTo>
                      <a:pt x="41" y="38"/>
                    </a:lnTo>
                    <a:lnTo>
                      <a:pt x="0" y="0"/>
                    </a:lnTo>
                    <a:lnTo>
                      <a:pt x="1044" y="0"/>
                    </a:lnTo>
                    <a:lnTo>
                      <a:pt x="1016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25" name="Group 24"/>
          <p:cNvGrpSpPr/>
          <p:nvPr/>
        </p:nvGrpSpPr>
        <p:grpSpPr>
          <a:xfrm>
            <a:off x="914990" y="2011185"/>
            <a:ext cx="3114719" cy="744627"/>
            <a:chOff x="2933701" y="2060575"/>
            <a:chExt cx="3267075" cy="781050"/>
          </a:xfrm>
        </p:grpSpPr>
        <p:sp>
          <p:nvSpPr>
            <p:cNvPr id="7176" name="Freeform 8"/>
            <p:cNvSpPr/>
            <p:nvPr/>
          </p:nvSpPr>
          <p:spPr bwMode="auto">
            <a:xfrm>
              <a:off x="2933701" y="2060575"/>
              <a:ext cx="3267075" cy="711200"/>
            </a:xfrm>
            <a:custGeom>
              <a:avLst/>
              <a:gdLst/>
              <a:ahLst/>
              <a:cxnLst>
                <a:cxn ang="0">
                  <a:pos x="2058" y="448"/>
                </a:cxn>
                <a:cxn ang="0">
                  <a:pos x="0" y="448"/>
                </a:cxn>
                <a:cxn ang="0">
                  <a:pos x="0" y="448"/>
                </a:cxn>
                <a:cxn ang="0">
                  <a:pos x="503" y="0"/>
                </a:cxn>
                <a:cxn ang="0">
                  <a:pos x="517" y="0"/>
                </a:cxn>
                <a:cxn ang="0">
                  <a:pos x="1478" y="0"/>
                </a:cxn>
                <a:cxn ang="0">
                  <a:pos x="1553" y="0"/>
                </a:cxn>
                <a:cxn ang="0">
                  <a:pos x="2058" y="448"/>
                </a:cxn>
              </a:cxnLst>
              <a:rect l="0" t="0" r="r" b="b"/>
              <a:pathLst>
                <a:path w="2058" h="448">
                  <a:moveTo>
                    <a:pt x="2058" y="448"/>
                  </a:moveTo>
                  <a:lnTo>
                    <a:pt x="0" y="448"/>
                  </a:lnTo>
                  <a:lnTo>
                    <a:pt x="0" y="448"/>
                  </a:lnTo>
                  <a:lnTo>
                    <a:pt x="503" y="0"/>
                  </a:lnTo>
                  <a:lnTo>
                    <a:pt x="517" y="0"/>
                  </a:lnTo>
                  <a:lnTo>
                    <a:pt x="1478" y="0"/>
                  </a:lnTo>
                  <a:lnTo>
                    <a:pt x="1553" y="0"/>
                  </a:lnTo>
                  <a:lnTo>
                    <a:pt x="2058" y="448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177" name="Freeform 9"/>
            <p:cNvSpPr/>
            <p:nvPr/>
          </p:nvSpPr>
          <p:spPr bwMode="auto">
            <a:xfrm>
              <a:off x="2933701" y="2771775"/>
              <a:ext cx="3267075" cy="69850"/>
            </a:xfrm>
            <a:custGeom>
              <a:avLst/>
              <a:gdLst/>
              <a:ahLst/>
              <a:cxnLst>
                <a:cxn ang="0">
                  <a:pos x="2006" y="44"/>
                </a:cxn>
                <a:cxn ang="0">
                  <a:pos x="55" y="44"/>
                </a:cxn>
                <a:cxn ang="0">
                  <a:pos x="0" y="0"/>
                </a:cxn>
                <a:cxn ang="0">
                  <a:pos x="2058" y="0"/>
                </a:cxn>
                <a:cxn ang="0">
                  <a:pos x="2006" y="44"/>
                </a:cxn>
              </a:cxnLst>
              <a:rect l="0" t="0" r="r" b="b"/>
              <a:pathLst>
                <a:path w="2058" h="44">
                  <a:moveTo>
                    <a:pt x="2006" y="44"/>
                  </a:moveTo>
                  <a:lnTo>
                    <a:pt x="55" y="44"/>
                  </a:lnTo>
                  <a:lnTo>
                    <a:pt x="0" y="0"/>
                  </a:lnTo>
                  <a:lnTo>
                    <a:pt x="2058" y="0"/>
                  </a:lnTo>
                  <a:lnTo>
                    <a:pt x="2006" y="44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767792" y="2755812"/>
            <a:ext cx="3405305" cy="782464"/>
            <a:chOff x="2781301" y="2841625"/>
            <a:chExt cx="3571875" cy="820738"/>
          </a:xfrm>
        </p:grpSpPr>
        <p:sp>
          <p:nvSpPr>
            <p:cNvPr id="7178" name="Freeform 10"/>
            <p:cNvSpPr/>
            <p:nvPr/>
          </p:nvSpPr>
          <p:spPr bwMode="auto">
            <a:xfrm>
              <a:off x="2781301" y="2841625"/>
              <a:ext cx="3571875" cy="741362"/>
            </a:xfrm>
            <a:custGeom>
              <a:avLst/>
              <a:gdLst/>
              <a:ahLst/>
              <a:cxnLst>
                <a:cxn ang="0">
                  <a:pos x="151" y="0"/>
                </a:cxn>
                <a:cxn ang="0">
                  <a:pos x="2102" y="0"/>
                </a:cxn>
                <a:cxn ang="0">
                  <a:pos x="2204" y="0"/>
                </a:cxn>
                <a:cxn ang="0">
                  <a:pos x="2250" y="44"/>
                </a:cxn>
                <a:cxn ang="0">
                  <a:pos x="1833" y="44"/>
                </a:cxn>
                <a:cxn ang="0">
                  <a:pos x="1833" y="143"/>
                </a:cxn>
                <a:cxn ang="0">
                  <a:pos x="1833" y="467"/>
                </a:cxn>
                <a:cxn ang="0">
                  <a:pos x="415" y="467"/>
                </a:cxn>
                <a:cxn ang="0">
                  <a:pos x="415" y="143"/>
                </a:cxn>
                <a:cxn ang="0">
                  <a:pos x="415" y="44"/>
                </a:cxn>
                <a:cxn ang="0">
                  <a:pos x="0" y="44"/>
                </a:cxn>
                <a:cxn ang="0">
                  <a:pos x="50" y="0"/>
                </a:cxn>
                <a:cxn ang="0">
                  <a:pos x="151" y="0"/>
                </a:cxn>
              </a:cxnLst>
              <a:rect l="0" t="0" r="r" b="b"/>
              <a:pathLst>
                <a:path w="2250" h="467">
                  <a:moveTo>
                    <a:pt x="151" y="0"/>
                  </a:moveTo>
                  <a:lnTo>
                    <a:pt x="2102" y="0"/>
                  </a:lnTo>
                  <a:lnTo>
                    <a:pt x="2204" y="0"/>
                  </a:lnTo>
                  <a:lnTo>
                    <a:pt x="2250" y="44"/>
                  </a:lnTo>
                  <a:lnTo>
                    <a:pt x="1833" y="44"/>
                  </a:lnTo>
                  <a:lnTo>
                    <a:pt x="1833" y="143"/>
                  </a:lnTo>
                  <a:lnTo>
                    <a:pt x="1833" y="467"/>
                  </a:lnTo>
                  <a:lnTo>
                    <a:pt x="415" y="467"/>
                  </a:lnTo>
                  <a:lnTo>
                    <a:pt x="415" y="143"/>
                  </a:lnTo>
                  <a:lnTo>
                    <a:pt x="415" y="44"/>
                  </a:lnTo>
                  <a:lnTo>
                    <a:pt x="0" y="44"/>
                  </a:lnTo>
                  <a:lnTo>
                    <a:pt x="50" y="0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2781301" y="2911475"/>
              <a:ext cx="3571875" cy="750888"/>
              <a:chOff x="2781301" y="2911475"/>
              <a:chExt cx="3571875" cy="7508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7179" name="Freeform 11"/>
              <p:cNvSpPr/>
              <p:nvPr/>
            </p:nvSpPr>
            <p:spPr bwMode="auto">
              <a:xfrm>
                <a:off x="2781301" y="2911475"/>
                <a:ext cx="658813" cy="157162"/>
              </a:xfrm>
              <a:custGeom>
                <a:avLst/>
                <a:gdLst/>
                <a:ahLst/>
                <a:cxnLst>
                  <a:cxn ang="0">
                    <a:pos x="415" y="99"/>
                  </a:cxn>
                  <a:cxn ang="0">
                    <a:pos x="132" y="99"/>
                  </a:cxn>
                  <a:cxn ang="0">
                    <a:pos x="0" y="0"/>
                  </a:cxn>
                  <a:cxn ang="0">
                    <a:pos x="415" y="0"/>
                  </a:cxn>
                  <a:cxn ang="0">
                    <a:pos x="415" y="99"/>
                  </a:cxn>
                </a:cxnLst>
                <a:rect l="0" t="0" r="r" b="b"/>
                <a:pathLst>
                  <a:path w="415" h="99">
                    <a:moveTo>
                      <a:pt x="415" y="99"/>
                    </a:moveTo>
                    <a:lnTo>
                      <a:pt x="132" y="99"/>
                    </a:lnTo>
                    <a:lnTo>
                      <a:pt x="0" y="0"/>
                    </a:lnTo>
                    <a:lnTo>
                      <a:pt x="415" y="0"/>
                    </a:lnTo>
                    <a:lnTo>
                      <a:pt x="415" y="9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180" name="Freeform 12"/>
              <p:cNvSpPr/>
              <p:nvPr/>
            </p:nvSpPr>
            <p:spPr bwMode="auto">
              <a:xfrm>
                <a:off x="5691188" y="2911475"/>
                <a:ext cx="661988" cy="157162"/>
              </a:xfrm>
              <a:custGeom>
                <a:avLst/>
                <a:gdLst/>
                <a:ahLst/>
                <a:cxnLst>
                  <a:cxn ang="0">
                    <a:pos x="0" y="99"/>
                  </a:cxn>
                  <a:cxn ang="0">
                    <a:pos x="0" y="0"/>
                  </a:cxn>
                  <a:cxn ang="0">
                    <a:pos x="417" y="0"/>
                  </a:cxn>
                  <a:cxn ang="0">
                    <a:pos x="263" y="99"/>
                  </a:cxn>
                  <a:cxn ang="0">
                    <a:pos x="0" y="99"/>
                  </a:cxn>
                </a:cxnLst>
                <a:rect l="0" t="0" r="r" b="b"/>
                <a:pathLst>
                  <a:path w="417" h="99">
                    <a:moveTo>
                      <a:pt x="0" y="99"/>
                    </a:moveTo>
                    <a:lnTo>
                      <a:pt x="0" y="0"/>
                    </a:lnTo>
                    <a:lnTo>
                      <a:pt x="417" y="0"/>
                    </a:lnTo>
                    <a:lnTo>
                      <a:pt x="263" y="99"/>
                    </a:lnTo>
                    <a:lnTo>
                      <a:pt x="0" y="99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181" name="Freeform 13"/>
              <p:cNvSpPr/>
              <p:nvPr/>
            </p:nvSpPr>
            <p:spPr bwMode="auto">
              <a:xfrm>
                <a:off x="3440113" y="3582988"/>
                <a:ext cx="2251075" cy="79375"/>
              </a:xfrm>
              <a:custGeom>
                <a:avLst/>
                <a:gdLst/>
                <a:ahLst/>
                <a:cxnLst>
                  <a:cxn ang="0">
                    <a:pos x="1313" y="50"/>
                  </a:cxn>
                  <a:cxn ang="0">
                    <a:pos x="93" y="50"/>
                  </a:cxn>
                  <a:cxn ang="0">
                    <a:pos x="0" y="0"/>
                  </a:cxn>
                  <a:cxn ang="0">
                    <a:pos x="1418" y="0"/>
                  </a:cxn>
                  <a:cxn ang="0">
                    <a:pos x="1313" y="50"/>
                  </a:cxn>
                </a:cxnLst>
                <a:rect l="0" t="0" r="r" b="b"/>
                <a:pathLst>
                  <a:path w="1418" h="50">
                    <a:moveTo>
                      <a:pt x="1313" y="50"/>
                    </a:moveTo>
                    <a:lnTo>
                      <a:pt x="93" y="50"/>
                    </a:lnTo>
                    <a:lnTo>
                      <a:pt x="0" y="0"/>
                    </a:lnTo>
                    <a:lnTo>
                      <a:pt x="1418" y="0"/>
                    </a:lnTo>
                    <a:lnTo>
                      <a:pt x="1313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23" name="Group 22"/>
          <p:cNvGrpSpPr/>
          <p:nvPr/>
        </p:nvGrpSpPr>
        <p:grpSpPr>
          <a:xfrm>
            <a:off x="1397786" y="3538276"/>
            <a:ext cx="2146099" cy="765815"/>
            <a:chOff x="3440113" y="3662363"/>
            <a:chExt cx="2251075" cy="803275"/>
          </a:xfrm>
        </p:grpSpPr>
        <p:sp>
          <p:nvSpPr>
            <p:cNvPr id="7182" name="Freeform 14"/>
            <p:cNvSpPr/>
            <p:nvPr/>
          </p:nvSpPr>
          <p:spPr bwMode="auto">
            <a:xfrm>
              <a:off x="3440113" y="3662363"/>
              <a:ext cx="2251075" cy="803275"/>
            </a:xfrm>
            <a:custGeom>
              <a:avLst/>
              <a:gdLst/>
              <a:ahLst/>
              <a:cxnLst>
                <a:cxn ang="0">
                  <a:pos x="569" y="506"/>
                </a:cxn>
                <a:cxn ang="0">
                  <a:pos x="0" y="506"/>
                </a:cxn>
                <a:cxn ang="0">
                  <a:pos x="0" y="0"/>
                </a:cxn>
                <a:cxn ang="0">
                  <a:pos x="93" y="0"/>
                </a:cxn>
                <a:cxn ang="0">
                  <a:pos x="1313" y="0"/>
                </a:cxn>
                <a:cxn ang="0">
                  <a:pos x="1418" y="0"/>
                </a:cxn>
                <a:cxn ang="0">
                  <a:pos x="1418" y="506"/>
                </a:cxn>
                <a:cxn ang="0">
                  <a:pos x="857" y="506"/>
                </a:cxn>
                <a:cxn ang="0">
                  <a:pos x="857" y="88"/>
                </a:cxn>
                <a:cxn ang="0">
                  <a:pos x="816" y="88"/>
                </a:cxn>
                <a:cxn ang="0">
                  <a:pos x="613" y="88"/>
                </a:cxn>
                <a:cxn ang="0">
                  <a:pos x="569" y="88"/>
                </a:cxn>
                <a:cxn ang="0">
                  <a:pos x="569" y="506"/>
                </a:cxn>
              </a:cxnLst>
              <a:rect l="0" t="0" r="r" b="b"/>
              <a:pathLst>
                <a:path w="1418" h="506">
                  <a:moveTo>
                    <a:pt x="569" y="506"/>
                  </a:moveTo>
                  <a:lnTo>
                    <a:pt x="0" y="506"/>
                  </a:lnTo>
                  <a:lnTo>
                    <a:pt x="0" y="0"/>
                  </a:lnTo>
                  <a:lnTo>
                    <a:pt x="93" y="0"/>
                  </a:lnTo>
                  <a:lnTo>
                    <a:pt x="1313" y="0"/>
                  </a:lnTo>
                  <a:lnTo>
                    <a:pt x="1418" y="0"/>
                  </a:lnTo>
                  <a:lnTo>
                    <a:pt x="1418" y="506"/>
                  </a:lnTo>
                  <a:lnTo>
                    <a:pt x="857" y="506"/>
                  </a:lnTo>
                  <a:lnTo>
                    <a:pt x="857" y="88"/>
                  </a:lnTo>
                  <a:lnTo>
                    <a:pt x="816" y="88"/>
                  </a:lnTo>
                  <a:lnTo>
                    <a:pt x="613" y="88"/>
                  </a:lnTo>
                  <a:lnTo>
                    <a:pt x="569" y="88"/>
                  </a:lnTo>
                  <a:lnTo>
                    <a:pt x="569" y="506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4343401" y="3802063"/>
              <a:ext cx="457200" cy="663575"/>
              <a:chOff x="4343401" y="3802063"/>
              <a:chExt cx="457200" cy="663575"/>
            </a:xfrm>
            <a:solidFill>
              <a:schemeClr val="accent4">
                <a:lumMod val="75000"/>
              </a:schemeClr>
            </a:solidFill>
          </p:grpSpPr>
          <p:sp>
            <p:nvSpPr>
              <p:cNvPr id="7183" name="Freeform 15"/>
              <p:cNvSpPr/>
              <p:nvPr/>
            </p:nvSpPr>
            <p:spPr bwMode="auto">
              <a:xfrm>
                <a:off x="4735513" y="3802063"/>
                <a:ext cx="65088" cy="663575"/>
              </a:xfrm>
              <a:custGeom>
                <a:avLst/>
                <a:gdLst/>
                <a:ahLst/>
                <a:cxnLst>
                  <a:cxn ang="0">
                    <a:pos x="41" y="418"/>
                  </a:cxn>
                  <a:cxn ang="0">
                    <a:pos x="0" y="365"/>
                  </a:cxn>
                  <a:cxn ang="0">
                    <a:pos x="0" y="0"/>
                  </a:cxn>
                  <a:cxn ang="0">
                    <a:pos x="41" y="0"/>
                  </a:cxn>
                  <a:cxn ang="0">
                    <a:pos x="41" y="418"/>
                  </a:cxn>
                </a:cxnLst>
                <a:rect l="0" t="0" r="r" b="b"/>
                <a:pathLst>
                  <a:path w="41" h="418">
                    <a:moveTo>
                      <a:pt x="41" y="418"/>
                    </a:moveTo>
                    <a:lnTo>
                      <a:pt x="0" y="365"/>
                    </a:lnTo>
                    <a:lnTo>
                      <a:pt x="0" y="0"/>
                    </a:lnTo>
                    <a:lnTo>
                      <a:pt x="41" y="0"/>
                    </a:lnTo>
                    <a:lnTo>
                      <a:pt x="41" y="4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184" name="Freeform 16"/>
              <p:cNvSpPr/>
              <p:nvPr/>
            </p:nvSpPr>
            <p:spPr bwMode="auto">
              <a:xfrm>
                <a:off x="4343401" y="3802063"/>
                <a:ext cx="69850" cy="663575"/>
              </a:xfrm>
              <a:custGeom>
                <a:avLst/>
                <a:gdLst/>
                <a:ahLst/>
                <a:cxnLst>
                  <a:cxn ang="0">
                    <a:pos x="0" y="418"/>
                  </a:cxn>
                  <a:cxn ang="0">
                    <a:pos x="0" y="0"/>
                  </a:cxn>
                  <a:cxn ang="0">
                    <a:pos x="44" y="0"/>
                  </a:cxn>
                  <a:cxn ang="0">
                    <a:pos x="44" y="360"/>
                  </a:cxn>
                  <a:cxn ang="0">
                    <a:pos x="0" y="418"/>
                  </a:cxn>
                </a:cxnLst>
                <a:rect l="0" t="0" r="r" b="b"/>
                <a:pathLst>
                  <a:path w="44" h="418">
                    <a:moveTo>
                      <a:pt x="0" y="418"/>
                    </a:moveTo>
                    <a:lnTo>
                      <a:pt x="0" y="0"/>
                    </a:lnTo>
                    <a:lnTo>
                      <a:pt x="44" y="0"/>
                    </a:lnTo>
                    <a:lnTo>
                      <a:pt x="44" y="360"/>
                    </a:lnTo>
                    <a:lnTo>
                      <a:pt x="0" y="4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sp>
        <p:nvSpPr>
          <p:cNvPr id="36" name="TextBox 35"/>
          <p:cNvSpPr txBox="1"/>
          <p:nvPr/>
        </p:nvSpPr>
        <p:spPr>
          <a:xfrm>
            <a:off x="4173220" y="894080"/>
            <a:ext cx="4879340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accent1"/>
                </a:solidFill>
              </a:rPr>
              <a:t>开发期限限制：时间只有四个月，相对而言还是比较紧迫的。</a:t>
            </a:r>
          </a:p>
          <a:p>
            <a:r>
              <a:rPr lang="en-US" sz="1600" b="1" dirty="0" smtClean="0">
                <a:solidFill>
                  <a:schemeClr val="accent1"/>
                </a:solidFill>
              </a:rPr>
              <a:t>开发平台与工具：我们使用Windows10或Windows7作为主要的系统开发平台开发软件需求，软件工具会用到Android eclipse  Axure rp  Navicat</a:t>
            </a:r>
          </a:p>
          <a:p>
            <a:r>
              <a:rPr lang="en-US" sz="1600" b="1" dirty="0" smtClean="0">
                <a:solidFill>
                  <a:schemeClr val="accent1"/>
                </a:solidFill>
              </a:rPr>
              <a:t>软件开发生命周期模型：我们采用瀑布模型作为软件生命周期模型，因为瀑布模型适用于需求比较固定的情形，并且实行起来较为简单。</a:t>
            </a:r>
          </a:p>
          <a:p>
            <a:r>
              <a:rPr lang="en-US" sz="1600" b="1" dirty="0" smtClean="0">
                <a:solidFill>
                  <a:schemeClr val="accent1"/>
                </a:solidFill>
              </a:rPr>
              <a:t>技术：我们目前所学的知识比较浅薄，许多Android开发的知识并没有学习到或者掌握到，我们也缺少UI设计师，因此在软件开发的过程中可能会遇到各种各样的难题，因此许多问题我们会采用借鉴和参考别人已经写好的代码和方法。</a:t>
            </a:r>
          </a:p>
          <a:p>
            <a:r>
              <a:rPr lang="en-US" sz="1600" b="1" dirty="0" smtClean="0">
                <a:solidFill>
                  <a:schemeClr val="accent1"/>
                </a:solidFill>
              </a:rPr>
              <a:t>经费：开发初期，我们目前能想到的所需要的经费是比较少的，需要的只是一些书籍和一台合适的安卓手机。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3492020" y="3939862"/>
            <a:ext cx="1003300" cy="993775"/>
            <a:chOff x="3492020" y="3939862"/>
            <a:chExt cx="1003300" cy="993775"/>
          </a:xfrm>
        </p:grpSpPr>
        <p:sp>
          <p:nvSpPr>
            <p:cNvPr id="11278" name="Freeform 14"/>
            <p:cNvSpPr/>
            <p:nvPr/>
          </p:nvSpPr>
          <p:spPr bwMode="auto">
            <a:xfrm>
              <a:off x="3492020" y="3939862"/>
              <a:ext cx="1003300" cy="474663"/>
            </a:xfrm>
            <a:custGeom>
              <a:avLst/>
              <a:gdLst/>
              <a:ahLst/>
              <a:cxnLst>
                <a:cxn ang="0">
                  <a:pos x="297" y="299"/>
                </a:cxn>
                <a:cxn ang="0">
                  <a:pos x="0" y="0"/>
                </a:cxn>
                <a:cxn ang="0">
                  <a:pos x="335" y="0"/>
                </a:cxn>
                <a:cxn ang="0">
                  <a:pos x="632" y="299"/>
                </a:cxn>
                <a:cxn ang="0">
                  <a:pos x="297" y="299"/>
                </a:cxn>
              </a:cxnLst>
              <a:rect l="0" t="0" r="r" b="b"/>
              <a:pathLst>
                <a:path w="632" h="299">
                  <a:moveTo>
                    <a:pt x="297" y="299"/>
                  </a:moveTo>
                  <a:lnTo>
                    <a:pt x="0" y="0"/>
                  </a:lnTo>
                  <a:lnTo>
                    <a:pt x="335" y="0"/>
                  </a:lnTo>
                  <a:lnTo>
                    <a:pt x="632" y="299"/>
                  </a:lnTo>
                  <a:lnTo>
                    <a:pt x="297" y="29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280" name="Freeform 16"/>
            <p:cNvSpPr/>
            <p:nvPr/>
          </p:nvSpPr>
          <p:spPr bwMode="auto">
            <a:xfrm>
              <a:off x="3492020" y="3939862"/>
              <a:ext cx="471488" cy="9937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97" y="299"/>
                </a:cxn>
                <a:cxn ang="0">
                  <a:pos x="297" y="626"/>
                </a:cxn>
                <a:cxn ang="0">
                  <a:pos x="0" y="327"/>
                </a:cxn>
                <a:cxn ang="0">
                  <a:pos x="0" y="0"/>
                </a:cxn>
              </a:cxnLst>
              <a:rect l="0" t="0" r="r" b="b"/>
              <a:pathLst>
                <a:path w="297" h="626">
                  <a:moveTo>
                    <a:pt x="0" y="0"/>
                  </a:moveTo>
                  <a:lnTo>
                    <a:pt x="297" y="299"/>
                  </a:lnTo>
                  <a:lnTo>
                    <a:pt x="297" y="626"/>
                  </a:lnTo>
                  <a:lnTo>
                    <a:pt x="0" y="3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4" name="Group 279"/>
          <p:cNvGrpSpPr/>
          <p:nvPr/>
        </p:nvGrpSpPr>
        <p:grpSpPr>
          <a:xfrm>
            <a:off x="3461859" y="3266404"/>
            <a:ext cx="555782" cy="555779"/>
            <a:chOff x="846989" y="1401020"/>
            <a:chExt cx="877416" cy="877416"/>
          </a:xfrm>
          <a:effectLst/>
        </p:grpSpPr>
        <p:sp>
          <p:nvSpPr>
            <p:cNvPr id="35" name="Teardrop 34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90%</a:t>
              </a:r>
            </a:p>
          </p:txBody>
        </p:sp>
      </p:grpSp>
      <p:sp>
        <p:nvSpPr>
          <p:cNvPr id="56" name="Text Placeholder 3"/>
          <p:cNvSpPr txBox="1"/>
          <p:nvPr/>
        </p:nvSpPr>
        <p:spPr>
          <a:xfrm>
            <a:off x="1162113" y="3320641"/>
            <a:ext cx="2253990" cy="4305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en-US" sz="28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2.1 备忘录</a:t>
            </a:r>
          </a:p>
        </p:txBody>
      </p:sp>
      <p:sp>
        <p:nvSpPr>
          <p:cNvPr id="59" name="Freeform 100"/>
          <p:cNvSpPr>
            <a:spLocks noEditPoints="1"/>
          </p:cNvSpPr>
          <p:nvPr/>
        </p:nvSpPr>
        <p:spPr bwMode="auto">
          <a:xfrm>
            <a:off x="4638374" y="4571697"/>
            <a:ext cx="383786" cy="367905"/>
          </a:xfrm>
          <a:custGeom>
            <a:avLst/>
            <a:gdLst/>
            <a:ahLst/>
            <a:cxnLst>
              <a:cxn ang="0">
                <a:pos x="63" y="49"/>
              </a:cxn>
              <a:cxn ang="0">
                <a:pos x="58" y="44"/>
              </a:cxn>
              <a:cxn ang="0">
                <a:pos x="54" y="48"/>
              </a:cxn>
              <a:cxn ang="0">
                <a:pos x="63" y="57"/>
              </a:cxn>
              <a:cxn ang="0">
                <a:pos x="64" y="60"/>
              </a:cxn>
              <a:cxn ang="0">
                <a:pos x="59" y="64"/>
              </a:cxn>
              <a:cxn ang="0">
                <a:pos x="56" y="63"/>
              </a:cxn>
              <a:cxn ang="0">
                <a:pos x="29" y="36"/>
              </a:cxn>
              <a:cxn ang="0">
                <a:pos x="15" y="42"/>
              </a:cxn>
              <a:cxn ang="0">
                <a:pos x="0" y="27"/>
              </a:cxn>
              <a:cxn ang="0">
                <a:pos x="26" y="0"/>
              </a:cxn>
              <a:cxn ang="0">
                <a:pos x="41" y="15"/>
              </a:cxn>
              <a:cxn ang="0">
                <a:pos x="36" y="30"/>
              </a:cxn>
              <a:cxn ang="0">
                <a:pos x="50" y="44"/>
              </a:cxn>
              <a:cxn ang="0">
                <a:pos x="54" y="40"/>
              </a:cxn>
              <a:cxn ang="0">
                <a:pos x="49" y="35"/>
              </a:cxn>
              <a:cxn ang="0">
                <a:pos x="54" y="31"/>
              </a:cxn>
              <a:cxn ang="0">
                <a:pos x="55" y="31"/>
              </a:cxn>
              <a:cxn ang="0">
                <a:pos x="67" y="44"/>
              </a:cxn>
              <a:cxn ang="0">
                <a:pos x="63" y="49"/>
              </a:cxn>
              <a:cxn ang="0">
                <a:pos x="25" y="8"/>
              </a:cxn>
              <a:cxn ang="0">
                <a:pos x="18" y="16"/>
              </a:cxn>
              <a:cxn ang="0">
                <a:pos x="19" y="19"/>
              </a:cxn>
              <a:cxn ang="0">
                <a:pos x="15" y="18"/>
              </a:cxn>
              <a:cxn ang="0">
                <a:pos x="7" y="26"/>
              </a:cxn>
              <a:cxn ang="0">
                <a:pos x="15" y="34"/>
              </a:cxn>
              <a:cxn ang="0">
                <a:pos x="23" y="26"/>
              </a:cxn>
              <a:cxn ang="0">
                <a:pos x="22" y="23"/>
              </a:cxn>
              <a:cxn ang="0">
                <a:pos x="25" y="24"/>
              </a:cxn>
              <a:cxn ang="0">
                <a:pos x="33" y="16"/>
              </a:cxn>
              <a:cxn ang="0">
                <a:pos x="25" y="8"/>
              </a:cxn>
            </a:cxnLst>
            <a:rect l="0" t="0" r="r" b="b"/>
            <a:pathLst>
              <a:path w="67" h="64">
                <a:moveTo>
                  <a:pt x="63" y="49"/>
                </a:moveTo>
                <a:cubicBezTo>
                  <a:pt x="62" y="49"/>
                  <a:pt x="58" y="45"/>
                  <a:pt x="58" y="44"/>
                </a:cubicBezTo>
                <a:cubicBezTo>
                  <a:pt x="54" y="48"/>
                  <a:pt x="54" y="48"/>
                  <a:pt x="54" y="48"/>
                </a:cubicBezTo>
                <a:cubicBezTo>
                  <a:pt x="63" y="57"/>
                  <a:pt x="63" y="57"/>
                  <a:pt x="63" y="57"/>
                </a:cubicBezTo>
                <a:cubicBezTo>
                  <a:pt x="63" y="58"/>
                  <a:pt x="64" y="59"/>
                  <a:pt x="64" y="60"/>
                </a:cubicBezTo>
                <a:cubicBezTo>
                  <a:pt x="64" y="62"/>
                  <a:pt x="61" y="64"/>
                  <a:pt x="59" y="64"/>
                </a:cubicBezTo>
                <a:cubicBezTo>
                  <a:pt x="58" y="64"/>
                  <a:pt x="57" y="64"/>
                  <a:pt x="56" y="63"/>
                </a:cubicBezTo>
                <a:cubicBezTo>
                  <a:pt x="29" y="36"/>
                  <a:pt x="29" y="36"/>
                  <a:pt x="29" y="36"/>
                </a:cubicBezTo>
                <a:cubicBezTo>
                  <a:pt x="25" y="39"/>
                  <a:pt x="20" y="42"/>
                  <a:pt x="15" y="42"/>
                </a:cubicBezTo>
                <a:cubicBezTo>
                  <a:pt x="6" y="42"/>
                  <a:pt x="0" y="36"/>
                  <a:pt x="0" y="27"/>
                </a:cubicBezTo>
                <a:cubicBezTo>
                  <a:pt x="0" y="14"/>
                  <a:pt x="13" y="0"/>
                  <a:pt x="26" y="0"/>
                </a:cubicBezTo>
                <a:cubicBezTo>
                  <a:pt x="35" y="0"/>
                  <a:pt x="41" y="6"/>
                  <a:pt x="41" y="15"/>
                </a:cubicBezTo>
                <a:cubicBezTo>
                  <a:pt x="41" y="21"/>
                  <a:pt x="39" y="26"/>
                  <a:pt x="36" y="30"/>
                </a:cubicBezTo>
                <a:cubicBezTo>
                  <a:pt x="50" y="44"/>
                  <a:pt x="50" y="44"/>
                  <a:pt x="50" y="44"/>
                </a:cubicBezTo>
                <a:cubicBezTo>
                  <a:pt x="54" y="40"/>
                  <a:pt x="54" y="40"/>
                  <a:pt x="54" y="40"/>
                </a:cubicBezTo>
                <a:cubicBezTo>
                  <a:pt x="53" y="39"/>
                  <a:pt x="49" y="36"/>
                  <a:pt x="49" y="35"/>
                </a:cubicBezTo>
                <a:cubicBezTo>
                  <a:pt x="49" y="34"/>
                  <a:pt x="53" y="31"/>
                  <a:pt x="54" y="31"/>
                </a:cubicBezTo>
                <a:cubicBezTo>
                  <a:pt x="54" y="31"/>
                  <a:pt x="54" y="31"/>
                  <a:pt x="55" y="31"/>
                </a:cubicBezTo>
                <a:cubicBezTo>
                  <a:pt x="56" y="32"/>
                  <a:pt x="67" y="43"/>
                  <a:pt x="67" y="44"/>
                </a:cubicBezTo>
                <a:cubicBezTo>
                  <a:pt x="67" y="45"/>
                  <a:pt x="64" y="49"/>
                  <a:pt x="63" y="49"/>
                </a:cubicBezTo>
                <a:close/>
                <a:moveTo>
                  <a:pt x="25" y="8"/>
                </a:moveTo>
                <a:cubicBezTo>
                  <a:pt x="21" y="8"/>
                  <a:pt x="18" y="12"/>
                  <a:pt x="18" y="16"/>
                </a:cubicBezTo>
                <a:cubicBezTo>
                  <a:pt x="18" y="17"/>
                  <a:pt x="18" y="18"/>
                  <a:pt x="19" y="19"/>
                </a:cubicBezTo>
                <a:cubicBezTo>
                  <a:pt x="17" y="19"/>
                  <a:pt x="16" y="18"/>
                  <a:pt x="15" y="18"/>
                </a:cubicBezTo>
                <a:cubicBezTo>
                  <a:pt x="11" y="18"/>
                  <a:pt x="7" y="22"/>
                  <a:pt x="7" y="26"/>
                </a:cubicBezTo>
                <a:cubicBezTo>
                  <a:pt x="7" y="30"/>
                  <a:pt x="11" y="34"/>
                  <a:pt x="15" y="34"/>
                </a:cubicBezTo>
                <a:cubicBezTo>
                  <a:pt x="19" y="34"/>
                  <a:pt x="23" y="30"/>
                  <a:pt x="23" y="26"/>
                </a:cubicBezTo>
                <a:cubicBezTo>
                  <a:pt x="23" y="25"/>
                  <a:pt x="23" y="24"/>
                  <a:pt x="22" y="23"/>
                </a:cubicBezTo>
                <a:cubicBezTo>
                  <a:pt x="23" y="23"/>
                  <a:pt x="24" y="24"/>
                  <a:pt x="25" y="24"/>
                </a:cubicBezTo>
                <a:cubicBezTo>
                  <a:pt x="30" y="24"/>
                  <a:pt x="33" y="20"/>
                  <a:pt x="33" y="16"/>
                </a:cubicBezTo>
                <a:cubicBezTo>
                  <a:pt x="33" y="12"/>
                  <a:pt x="30" y="8"/>
                  <a:pt x="25" y="8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4078378" y="3261999"/>
            <a:ext cx="1217613" cy="1206500"/>
            <a:chOff x="4078378" y="3261999"/>
            <a:chExt cx="1217613" cy="1206500"/>
          </a:xfrm>
        </p:grpSpPr>
        <p:sp>
          <p:nvSpPr>
            <p:cNvPr id="11276" name="Freeform 12"/>
            <p:cNvSpPr/>
            <p:nvPr/>
          </p:nvSpPr>
          <p:spPr bwMode="auto">
            <a:xfrm>
              <a:off x="4078378" y="3261999"/>
              <a:ext cx="571500" cy="1206500"/>
            </a:xfrm>
            <a:custGeom>
              <a:avLst/>
              <a:gdLst/>
              <a:ahLst/>
              <a:cxnLst>
                <a:cxn ang="0">
                  <a:pos x="360" y="760"/>
                </a:cxn>
                <a:cxn ang="0">
                  <a:pos x="0" y="398"/>
                </a:cxn>
                <a:cxn ang="0">
                  <a:pos x="0" y="0"/>
                </a:cxn>
                <a:cxn ang="0">
                  <a:pos x="360" y="362"/>
                </a:cxn>
                <a:cxn ang="0">
                  <a:pos x="360" y="760"/>
                </a:cxn>
              </a:cxnLst>
              <a:rect l="0" t="0" r="r" b="b"/>
              <a:pathLst>
                <a:path w="360" h="760">
                  <a:moveTo>
                    <a:pt x="360" y="760"/>
                  </a:moveTo>
                  <a:lnTo>
                    <a:pt x="0" y="398"/>
                  </a:lnTo>
                  <a:lnTo>
                    <a:pt x="0" y="0"/>
                  </a:lnTo>
                  <a:lnTo>
                    <a:pt x="360" y="362"/>
                  </a:lnTo>
                  <a:lnTo>
                    <a:pt x="360" y="76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277" name="Freeform 13"/>
            <p:cNvSpPr/>
            <p:nvPr/>
          </p:nvSpPr>
          <p:spPr bwMode="auto">
            <a:xfrm>
              <a:off x="4078378" y="3261999"/>
              <a:ext cx="1217613" cy="574675"/>
            </a:xfrm>
            <a:custGeom>
              <a:avLst/>
              <a:gdLst/>
              <a:ahLst/>
              <a:cxnLst>
                <a:cxn ang="0">
                  <a:pos x="360" y="362"/>
                </a:cxn>
                <a:cxn ang="0">
                  <a:pos x="0" y="0"/>
                </a:cxn>
                <a:cxn ang="0">
                  <a:pos x="405" y="0"/>
                </a:cxn>
                <a:cxn ang="0">
                  <a:pos x="767" y="362"/>
                </a:cxn>
                <a:cxn ang="0">
                  <a:pos x="360" y="362"/>
                </a:cxn>
              </a:cxnLst>
              <a:rect l="0" t="0" r="r" b="b"/>
              <a:pathLst>
                <a:path w="767" h="362">
                  <a:moveTo>
                    <a:pt x="360" y="362"/>
                  </a:moveTo>
                  <a:lnTo>
                    <a:pt x="0" y="0"/>
                  </a:lnTo>
                  <a:lnTo>
                    <a:pt x="405" y="0"/>
                  </a:lnTo>
                  <a:lnTo>
                    <a:pt x="767" y="362"/>
                  </a:lnTo>
                  <a:lnTo>
                    <a:pt x="360" y="36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7" name="Group 279"/>
          <p:cNvGrpSpPr/>
          <p:nvPr/>
        </p:nvGrpSpPr>
        <p:grpSpPr>
          <a:xfrm>
            <a:off x="4138832" y="2585244"/>
            <a:ext cx="555782" cy="555779"/>
            <a:chOff x="846989" y="1401020"/>
            <a:chExt cx="877416" cy="877416"/>
          </a:xfrm>
          <a:effectLst/>
        </p:grpSpPr>
        <p:sp>
          <p:nvSpPr>
            <p:cNvPr id="38" name="Teardrop 37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80%</a:t>
              </a:r>
            </a:p>
          </p:txBody>
        </p:sp>
      </p:grpSp>
      <p:sp>
        <p:nvSpPr>
          <p:cNvPr id="55" name="Text Placeholder 3"/>
          <p:cNvSpPr txBox="1"/>
          <p:nvPr/>
        </p:nvSpPr>
        <p:spPr>
          <a:xfrm>
            <a:off x="1710690" y="2595245"/>
            <a:ext cx="2357755" cy="4305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en-US" sz="28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2.2目标的制定</a:t>
            </a:r>
            <a:endParaRPr lang="en-US" sz="1000" dirty="0" smtClean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Freeform 187"/>
          <p:cNvSpPr>
            <a:spLocks noEditPoints="1"/>
          </p:cNvSpPr>
          <p:nvPr/>
        </p:nvSpPr>
        <p:spPr bwMode="auto">
          <a:xfrm>
            <a:off x="5389742" y="4045746"/>
            <a:ext cx="435239" cy="281277"/>
          </a:xfrm>
          <a:custGeom>
            <a:avLst/>
            <a:gdLst/>
            <a:ahLst/>
            <a:cxnLst>
              <a:cxn ang="0">
                <a:pos x="68" y="25"/>
              </a:cxn>
              <a:cxn ang="0">
                <a:pos x="34" y="44"/>
              </a:cxn>
              <a:cxn ang="0">
                <a:pos x="1" y="25"/>
              </a:cxn>
              <a:cxn ang="0">
                <a:pos x="0" y="22"/>
              </a:cxn>
              <a:cxn ang="0">
                <a:pos x="1" y="20"/>
              </a:cxn>
              <a:cxn ang="0">
                <a:pos x="34" y="0"/>
              </a:cxn>
              <a:cxn ang="0">
                <a:pos x="68" y="20"/>
              </a:cxn>
              <a:cxn ang="0">
                <a:pos x="68" y="22"/>
              </a:cxn>
              <a:cxn ang="0">
                <a:pos x="68" y="25"/>
              </a:cxn>
              <a:cxn ang="0">
                <a:pos x="49" y="9"/>
              </a:cxn>
              <a:cxn ang="0">
                <a:pos x="51" y="17"/>
              </a:cxn>
              <a:cxn ang="0">
                <a:pos x="34" y="34"/>
              </a:cxn>
              <a:cxn ang="0">
                <a:pos x="17" y="17"/>
              </a:cxn>
              <a:cxn ang="0">
                <a:pos x="20" y="9"/>
              </a:cxn>
              <a:cxn ang="0">
                <a:pos x="5" y="22"/>
              </a:cxn>
              <a:cxn ang="0">
                <a:pos x="34" y="39"/>
              </a:cxn>
              <a:cxn ang="0">
                <a:pos x="64" y="22"/>
              </a:cxn>
              <a:cxn ang="0">
                <a:pos x="49" y="9"/>
              </a:cxn>
              <a:cxn ang="0">
                <a:pos x="34" y="6"/>
              </a:cxn>
              <a:cxn ang="0">
                <a:pos x="23" y="17"/>
              </a:cxn>
              <a:cxn ang="0">
                <a:pos x="25" y="19"/>
              </a:cxn>
              <a:cxn ang="0">
                <a:pos x="27" y="17"/>
              </a:cxn>
              <a:cxn ang="0">
                <a:pos x="34" y="9"/>
              </a:cxn>
              <a:cxn ang="0">
                <a:pos x="36" y="8"/>
              </a:cxn>
              <a:cxn ang="0">
                <a:pos x="34" y="6"/>
              </a:cxn>
            </a:cxnLst>
            <a:rect l="0" t="0" r="r" b="b"/>
            <a:pathLst>
              <a:path w="68" h="44">
                <a:moveTo>
                  <a:pt x="68" y="25"/>
                </a:moveTo>
                <a:cubicBezTo>
                  <a:pt x="61" y="36"/>
                  <a:pt x="48" y="44"/>
                  <a:pt x="34" y="44"/>
                </a:cubicBezTo>
                <a:cubicBezTo>
                  <a:pt x="21" y="44"/>
                  <a:pt x="8" y="36"/>
                  <a:pt x="1" y="25"/>
                </a:cubicBezTo>
                <a:cubicBezTo>
                  <a:pt x="1" y="24"/>
                  <a:pt x="0" y="23"/>
                  <a:pt x="0" y="22"/>
                </a:cubicBezTo>
                <a:cubicBezTo>
                  <a:pt x="0" y="21"/>
                  <a:pt x="1" y="20"/>
                  <a:pt x="1" y="20"/>
                </a:cubicBezTo>
                <a:cubicBezTo>
                  <a:pt x="8" y="8"/>
                  <a:pt x="21" y="0"/>
                  <a:pt x="34" y="0"/>
                </a:cubicBezTo>
                <a:cubicBezTo>
                  <a:pt x="48" y="0"/>
                  <a:pt x="61" y="8"/>
                  <a:pt x="68" y="20"/>
                </a:cubicBezTo>
                <a:cubicBezTo>
                  <a:pt x="68" y="20"/>
                  <a:pt x="68" y="21"/>
                  <a:pt x="68" y="22"/>
                </a:cubicBezTo>
                <a:cubicBezTo>
                  <a:pt x="68" y="23"/>
                  <a:pt x="68" y="24"/>
                  <a:pt x="68" y="25"/>
                </a:cubicBezTo>
                <a:close/>
                <a:moveTo>
                  <a:pt x="49" y="9"/>
                </a:moveTo>
                <a:cubicBezTo>
                  <a:pt x="51" y="11"/>
                  <a:pt x="51" y="14"/>
                  <a:pt x="51" y="17"/>
                </a:cubicBezTo>
                <a:cubicBezTo>
                  <a:pt x="51" y="27"/>
                  <a:pt x="44" y="34"/>
                  <a:pt x="34" y="34"/>
                </a:cubicBezTo>
                <a:cubicBezTo>
                  <a:pt x="25" y="34"/>
                  <a:pt x="17" y="27"/>
                  <a:pt x="17" y="17"/>
                </a:cubicBezTo>
                <a:cubicBezTo>
                  <a:pt x="17" y="14"/>
                  <a:pt x="18" y="11"/>
                  <a:pt x="20" y="9"/>
                </a:cubicBezTo>
                <a:cubicBezTo>
                  <a:pt x="14" y="12"/>
                  <a:pt x="9" y="17"/>
                  <a:pt x="5" y="22"/>
                </a:cubicBezTo>
                <a:cubicBezTo>
                  <a:pt x="12" y="32"/>
                  <a:pt x="22" y="39"/>
                  <a:pt x="34" y="39"/>
                </a:cubicBezTo>
                <a:cubicBezTo>
                  <a:pt x="47" y="39"/>
                  <a:pt x="57" y="32"/>
                  <a:pt x="64" y="22"/>
                </a:cubicBezTo>
                <a:cubicBezTo>
                  <a:pt x="60" y="17"/>
                  <a:pt x="55" y="12"/>
                  <a:pt x="49" y="9"/>
                </a:cubicBezTo>
                <a:close/>
                <a:moveTo>
                  <a:pt x="34" y="6"/>
                </a:moveTo>
                <a:cubicBezTo>
                  <a:pt x="28" y="6"/>
                  <a:pt x="23" y="11"/>
                  <a:pt x="23" y="17"/>
                </a:cubicBezTo>
                <a:cubicBezTo>
                  <a:pt x="23" y="18"/>
                  <a:pt x="24" y="19"/>
                  <a:pt x="25" y="19"/>
                </a:cubicBezTo>
                <a:cubicBezTo>
                  <a:pt x="26" y="19"/>
                  <a:pt x="27" y="18"/>
                  <a:pt x="27" y="17"/>
                </a:cubicBezTo>
                <a:cubicBezTo>
                  <a:pt x="27" y="13"/>
                  <a:pt x="30" y="9"/>
                  <a:pt x="34" y="9"/>
                </a:cubicBezTo>
                <a:cubicBezTo>
                  <a:pt x="35" y="9"/>
                  <a:pt x="36" y="9"/>
                  <a:pt x="36" y="8"/>
                </a:cubicBezTo>
                <a:cubicBezTo>
                  <a:pt x="36" y="7"/>
                  <a:pt x="35" y="6"/>
                  <a:pt x="34" y="6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63" name="Group 62"/>
          <p:cNvGrpSpPr/>
          <p:nvPr/>
        </p:nvGrpSpPr>
        <p:grpSpPr>
          <a:xfrm>
            <a:off x="4799673" y="2520637"/>
            <a:ext cx="1408113" cy="1390650"/>
            <a:chOff x="4799673" y="2520637"/>
            <a:chExt cx="1408113" cy="1390650"/>
          </a:xfrm>
        </p:grpSpPr>
        <p:sp>
          <p:nvSpPr>
            <p:cNvPr id="11273" name="Freeform 9"/>
            <p:cNvSpPr/>
            <p:nvPr/>
          </p:nvSpPr>
          <p:spPr bwMode="auto">
            <a:xfrm>
              <a:off x="4799673" y="2520637"/>
              <a:ext cx="661988" cy="13906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17" y="418"/>
                </a:cxn>
                <a:cxn ang="0">
                  <a:pos x="417" y="876"/>
                </a:cxn>
                <a:cxn ang="0">
                  <a:pos x="0" y="457"/>
                </a:cxn>
                <a:cxn ang="0">
                  <a:pos x="0" y="0"/>
                </a:cxn>
              </a:cxnLst>
              <a:rect l="0" t="0" r="r" b="b"/>
              <a:pathLst>
                <a:path w="417" h="876">
                  <a:moveTo>
                    <a:pt x="0" y="0"/>
                  </a:moveTo>
                  <a:lnTo>
                    <a:pt x="417" y="418"/>
                  </a:lnTo>
                  <a:lnTo>
                    <a:pt x="417" y="876"/>
                  </a:lnTo>
                  <a:lnTo>
                    <a:pt x="0" y="4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274" name="Freeform 10"/>
            <p:cNvSpPr/>
            <p:nvPr/>
          </p:nvSpPr>
          <p:spPr bwMode="auto">
            <a:xfrm>
              <a:off x="4799673" y="2520637"/>
              <a:ext cx="1408113" cy="663575"/>
            </a:xfrm>
            <a:custGeom>
              <a:avLst/>
              <a:gdLst/>
              <a:ahLst/>
              <a:cxnLst>
                <a:cxn ang="0">
                  <a:pos x="417" y="418"/>
                </a:cxn>
                <a:cxn ang="0">
                  <a:pos x="0" y="0"/>
                </a:cxn>
                <a:cxn ang="0">
                  <a:pos x="470" y="0"/>
                </a:cxn>
                <a:cxn ang="0">
                  <a:pos x="887" y="418"/>
                </a:cxn>
                <a:cxn ang="0">
                  <a:pos x="417" y="418"/>
                </a:cxn>
              </a:cxnLst>
              <a:rect l="0" t="0" r="r" b="b"/>
              <a:pathLst>
                <a:path w="887" h="418">
                  <a:moveTo>
                    <a:pt x="417" y="418"/>
                  </a:moveTo>
                  <a:lnTo>
                    <a:pt x="0" y="0"/>
                  </a:lnTo>
                  <a:lnTo>
                    <a:pt x="470" y="0"/>
                  </a:lnTo>
                  <a:lnTo>
                    <a:pt x="887" y="418"/>
                  </a:lnTo>
                  <a:lnTo>
                    <a:pt x="417" y="41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0" name="Group 279"/>
          <p:cNvGrpSpPr/>
          <p:nvPr/>
        </p:nvGrpSpPr>
        <p:grpSpPr>
          <a:xfrm>
            <a:off x="4873049" y="1835333"/>
            <a:ext cx="555782" cy="555779"/>
            <a:chOff x="846989" y="1401020"/>
            <a:chExt cx="877416" cy="877416"/>
          </a:xfrm>
          <a:effectLst/>
        </p:grpSpPr>
        <p:sp>
          <p:nvSpPr>
            <p:cNvPr id="41" name="Teardrop 40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70%</a:t>
              </a:r>
            </a:p>
          </p:txBody>
        </p:sp>
      </p:grpSp>
      <p:sp>
        <p:nvSpPr>
          <p:cNvPr id="54" name="Text Placeholder 3"/>
          <p:cNvSpPr txBox="1"/>
          <p:nvPr/>
        </p:nvSpPr>
        <p:spPr>
          <a:xfrm>
            <a:off x="2257425" y="1849755"/>
            <a:ext cx="2700655" cy="4305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en-US" sz="28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2.3自我学习时间</a:t>
            </a:r>
          </a:p>
        </p:txBody>
      </p:sp>
      <p:sp>
        <p:nvSpPr>
          <p:cNvPr id="58" name="Freeform 52"/>
          <p:cNvSpPr>
            <a:spLocks noEditPoints="1"/>
          </p:cNvSpPr>
          <p:nvPr/>
        </p:nvSpPr>
        <p:spPr bwMode="auto">
          <a:xfrm>
            <a:off x="6360709" y="3378248"/>
            <a:ext cx="418835" cy="41883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27" y="8"/>
              </a:cxn>
              <a:cxn ang="0">
                <a:pos x="8" y="27"/>
              </a:cxn>
              <a:cxn ang="0">
                <a:pos x="27" y="47"/>
              </a:cxn>
              <a:cxn ang="0">
                <a:pos x="47" y="27"/>
              </a:cxn>
              <a:cxn ang="0">
                <a:pos x="27" y="8"/>
              </a:cxn>
              <a:cxn ang="0">
                <a:pos x="32" y="31"/>
              </a:cxn>
              <a:cxn ang="0">
                <a:pos x="31" y="32"/>
              </a:cxn>
              <a:cxn ang="0">
                <a:pos x="19" y="32"/>
              </a:cxn>
              <a:cxn ang="0">
                <a:pos x="18" y="31"/>
              </a:cxn>
              <a:cxn ang="0">
                <a:pos x="18" y="28"/>
              </a:cxn>
              <a:cxn ang="0">
                <a:pos x="19" y="27"/>
              </a:cxn>
              <a:cxn ang="0">
                <a:pos x="27" y="27"/>
              </a:cxn>
              <a:cxn ang="0">
                <a:pos x="27" y="15"/>
              </a:cxn>
              <a:cxn ang="0">
                <a:pos x="28" y="14"/>
              </a:cxn>
              <a:cxn ang="0">
                <a:pos x="31" y="14"/>
              </a:cxn>
              <a:cxn ang="0">
                <a:pos x="32" y="15"/>
              </a:cxn>
              <a:cxn ang="0">
                <a:pos x="32" y="31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27" y="8"/>
                </a:moveTo>
                <a:cubicBezTo>
                  <a:pt x="16" y="8"/>
                  <a:pt x="8" y="17"/>
                  <a:pt x="8" y="27"/>
                </a:cubicBezTo>
                <a:cubicBezTo>
                  <a:pt x="8" y="38"/>
                  <a:pt x="16" y="47"/>
                  <a:pt x="27" y="47"/>
                </a:cubicBezTo>
                <a:cubicBezTo>
                  <a:pt x="38" y="47"/>
                  <a:pt x="47" y="38"/>
                  <a:pt x="47" y="27"/>
                </a:cubicBezTo>
                <a:cubicBezTo>
                  <a:pt x="47" y="17"/>
                  <a:pt x="38" y="8"/>
                  <a:pt x="27" y="8"/>
                </a:cubicBezTo>
                <a:close/>
                <a:moveTo>
                  <a:pt x="32" y="31"/>
                </a:moveTo>
                <a:cubicBezTo>
                  <a:pt x="32" y="31"/>
                  <a:pt x="31" y="32"/>
                  <a:pt x="31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8" y="31"/>
                  <a:pt x="18" y="31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9" y="27"/>
                  <a:pt x="19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4"/>
                  <a:pt x="28" y="14"/>
                  <a:pt x="28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4"/>
                  <a:pt x="32" y="14"/>
                  <a:pt x="32" y="15"/>
                </a:cubicBezTo>
                <a:lnTo>
                  <a:pt x="32" y="31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5610706" y="1703074"/>
            <a:ext cx="1541463" cy="1519238"/>
            <a:chOff x="5610706" y="1703074"/>
            <a:chExt cx="1541463" cy="1519238"/>
          </a:xfrm>
        </p:grpSpPr>
        <p:sp>
          <p:nvSpPr>
            <p:cNvPr id="11270" name="Freeform 6"/>
            <p:cNvSpPr/>
            <p:nvPr/>
          </p:nvSpPr>
          <p:spPr bwMode="auto">
            <a:xfrm>
              <a:off x="5610706" y="1703074"/>
              <a:ext cx="727075" cy="15192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58" y="456"/>
                </a:cxn>
                <a:cxn ang="0">
                  <a:pos x="458" y="957"/>
                </a:cxn>
                <a:cxn ang="0">
                  <a:pos x="0" y="501"/>
                </a:cxn>
                <a:cxn ang="0">
                  <a:pos x="0" y="0"/>
                </a:cxn>
              </a:cxnLst>
              <a:rect l="0" t="0" r="r" b="b"/>
              <a:pathLst>
                <a:path w="458" h="957">
                  <a:moveTo>
                    <a:pt x="0" y="0"/>
                  </a:moveTo>
                  <a:lnTo>
                    <a:pt x="458" y="456"/>
                  </a:lnTo>
                  <a:lnTo>
                    <a:pt x="458" y="957"/>
                  </a:lnTo>
                  <a:lnTo>
                    <a:pt x="0" y="5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1271" name="Freeform 7"/>
            <p:cNvSpPr/>
            <p:nvPr/>
          </p:nvSpPr>
          <p:spPr bwMode="auto">
            <a:xfrm>
              <a:off x="5610706" y="1703074"/>
              <a:ext cx="1541463" cy="723900"/>
            </a:xfrm>
            <a:custGeom>
              <a:avLst/>
              <a:gdLst/>
              <a:ahLst/>
              <a:cxnLst>
                <a:cxn ang="0">
                  <a:pos x="458" y="456"/>
                </a:cxn>
                <a:cxn ang="0">
                  <a:pos x="0" y="0"/>
                </a:cxn>
                <a:cxn ang="0">
                  <a:pos x="513" y="0"/>
                </a:cxn>
                <a:cxn ang="0">
                  <a:pos x="971" y="456"/>
                </a:cxn>
                <a:cxn ang="0">
                  <a:pos x="458" y="456"/>
                </a:cxn>
              </a:cxnLst>
              <a:rect l="0" t="0" r="r" b="b"/>
              <a:pathLst>
                <a:path w="971" h="456">
                  <a:moveTo>
                    <a:pt x="458" y="456"/>
                  </a:moveTo>
                  <a:lnTo>
                    <a:pt x="0" y="0"/>
                  </a:lnTo>
                  <a:lnTo>
                    <a:pt x="513" y="0"/>
                  </a:lnTo>
                  <a:lnTo>
                    <a:pt x="971" y="456"/>
                  </a:lnTo>
                  <a:lnTo>
                    <a:pt x="458" y="45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337781" y="2426974"/>
            <a:ext cx="814388" cy="795338"/>
            <a:chOff x="5219700" y="2426974"/>
            <a:chExt cx="814388" cy="795338"/>
          </a:xfrm>
        </p:grpSpPr>
        <p:grpSp>
          <p:nvGrpSpPr>
            <p:cNvPr id="26" name="Group 25"/>
            <p:cNvGrpSpPr/>
            <p:nvPr/>
          </p:nvGrpSpPr>
          <p:grpSpPr>
            <a:xfrm>
              <a:off x="5219700" y="2426974"/>
              <a:ext cx="814388" cy="795338"/>
              <a:chOff x="5219700" y="2019300"/>
              <a:chExt cx="814388" cy="795338"/>
            </a:xfrm>
          </p:grpSpPr>
          <p:sp>
            <p:nvSpPr>
              <p:cNvPr id="11269" name="Rectangle 5"/>
              <p:cNvSpPr>
                <a:spLocks noChangeArrowheads="1"/>
              </p:cNvSpPr>
              <p:nvPr/>
            </p:nvSpPr>
            <p:spPr bwMode="auto">
              <a:xfrm>
                <a:off x="5219700" y="2019300"/>
                <a:ext cx="814388" cy="795338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2" name="Rectangle 5"/>
              <p:cNvSpPr>
                <a:spLocks noChangeArrowheads="1"/>
              </p:cNvSpPr>
              <p:nvPr/>
            </p:nvSpPr>
            <p:spPr bwMode="auto">
              <a:xfrm>
                <a:off x="5296328" y="2094135"/>
                <a:ext cx="661133" cy="645668"/>
              </a:xfrm>
              <a:prstGeom prst="rect">
                <a:avLst/>
              </a:prstGeom>
              <a:solidFill>
                <a:schemeClr val="accent4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29" name="Text Placeholder 3"/>
            <p:cNvSpPr txBox="1"/>
            <p:nvPr/>
          </p:nvSpPr>
          <p:spPr>
            <a:xfrm>
              <a:off x="5484227" y="2670755"/>
              <a:ext cx="285335" cy="307777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sz="2000" dirty="0" smtClean="0">
                  <a:solidFill>
                    <a:schemeClr val="bg1"/>
                  </a:solidFill>
                </a:rPr>
                <a:t>04</a:t>
              </a:r>
              <a:endPara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43" name="Group 279"/>
          <p:cNvGrpSpPr/>
          <p:nvPr/>
        </p:nvGrpSpPr>
        <p:grpSpPr>
          <a:xfrm>
            <a:off x="5710369" y="1016361"/>
            <a:ext cx="555782" cy="555779"/>
            <a:chOff x="846989" y="1401020"/>
            <a:chExt cx="877416" cy="877416"/>
          </a:xfrm>
          <a:effectLst/>
        </p:grpSpPr>
        <p:sp>
          <p:nvSpPr>
            <p:cNvPr id="44" name="Teardrop 43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95%</a:t>
              </a:r>
            </a:p>
          </p:txBody>
        </p:sp>
      </p:grpSp>
      <p:sp>
        <p:nvSpPr>
          <p:cNvPr id="53" name="Text Placeholder 3"/>
          <p:cNvSpPr txBox="1"/>
          <p:nvPr/>
        </p:nvSpPr>
        <p:spPr>
          <a:xfrm>
            <a:off x="4347534" y="1102782"/>
            <a:ext cx="2253990" cy="4305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en-US" sz="28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2.4浏览</a:t>
            </a:r>
          </a:p>
        </p:txBody>
      </p:sp>
      <p:sp>
        <p:nvSpPr>
          <p:cNvPr id="57" name="Freeform 51"/>
          <p:cNvSpPr>
            <a:spLocks noEditPoints="1"/>
          </p:cNvSpPr>
          <p:nvPr/>
        </p:nvSpPr>
        <p:spPr bwMode="auto">
          <a:xfrm>
            <a:off x="7264030" y="2548890"/>
            <a:ext cx="361141" cy="511277"/>
          </a:xfrm>
          <a:custGeom>
            <a:avLst/>
            <a:gdLst/>
            <a:ahLst/>
            <a:cxnLst>
              <a:cxn ang="0">
                <a:pos x="30" y="24"/>
              </a:cxn>
              <a:cxn ang="0">
                <a:pos x="30" y="54"/>
              </a:cxn>
              <a:cxn ang="0">
                <a:pos x="26" y="58"/>
              </a:cxn>
              <a:cxn ang="0">
                <a:pos x="22" y="54"/>
              </a:cxn>
              <a:cxn ang="0">
                <a:pos x="22" y="40"/>
              </a:cxn>
              <a:cxn ang="0">
                <a:pos x="19" y="40"/>
              </a:cxn>
              <a:cxn ang="0">
                <a:pos x="19" y="54"/>
              </a:cxn>
              <a:cxn ang="0">
                <a:pos x="15" y="58"/>
              </a:cxn>
              <a:cxn ang="0">
                <a:pos x="11" y="54"/>
              </a:cxn>
              <a:cxn ang="0">
                <a:pos x="11" y="24"/>
              </a:cxn>
              <a:cxn ang="0">
                <a:pos x="1" y="14"/>
              </a:cxn>
              <a:cxn ang="0">
                <a:pos x="1" y="9"/>
              </a:cxn>
              <a:cxn ang="0">
                <a:pos x="6" y="9"/>
              </a:cxn>
              <a:cxn ang="0">
                <a:pos x="14" y="17"/>
              </a:cxn>
              <a:cxn ang="0">
                <a:pos x="27" y="17"/>
              </a:cxn>
              <a:cxn ang="0">
                <a:pos x="35" y="9"/>
              </a:cxn>
              <a:cxn ang="0">
                <a:pos x="40" y="9"/>
              </a:cxn>
              <a:cxn ang="0">
                <a:pos x="40" y="14"/>
              </a:cxn>
              <a:cxn ang="0">
                <a:pos x="30" y="24"/>
              </a:cxn>
              <a:cxn ang="0">
                <a:pos x="21" y="16"/>
              </a:cxn>
              <a:cxn ang="0">
                <a:pos x="13" y="8"/>
              </a:cxn>
              <a:cxn ang="0">
                <a:pos x="21" y="0"/>
              </a:cxn>
              <a:cxn ang="0">
                <a:pos x="29" y="8"/>
              </a:cxn>
              <a:cxn ang="0">
                <a:pos x="21" y="16"/>
              </a:cxn>
            </a:cxnLst>
            <a:rect l="0" t="0" r="r" b="b"/>
            <a:pathLst>
              <a:path w="41" h="58">
                <a:moveTo>
                  <a:pt x="30" y="24"/>
                </a:moveTo>
                <a:cubicBezTo>
                  <a:pt x="30" y="54"/>
                  <a:pt x="30" y="54"/>
                  <a:pt x="30" y="54"/>
                </a:cubicBezTo>
                <a:cubicBezTo>
                  <a:pt x="30" y="56"/>
                  <a:pt x="28" y="58"/>
                  <a:pt x="26" y="58"/>
                </a:cubicBezTo>
                <a:cubicBezTo>
                  <a:pt x="24" y="58"/>
                  <a:pt x="22" y="56"/>
                  <a:pt x="22" y="54"/>
                </a:cubicBezTo>
                <a:cubicBezTo>
                  <a:pt x="22" y="40"/>
                  <a:pt x="22" y="40"/>
                  <a:pt x="22" y="40"/>
                </a:cubicBezTo>
                <a:cubicBezTo>
                  <a:pt x="19" y="40"/>
                  <a:pt x="19" y="40"/>
                  <a:pt x="19" y="40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6"/>
                  <a:pt x="18" y="58"/>
                  <a:pt x="15" y="58"/>
                </a:cubicBezTo>
                <a:cubicBezTo>
                  <a:pt x="13" y="58"/>
                  <a:pt x="11" y="56"/>
                  <a:pt x="11" y="54"/>
                </a:cubicBezTo>
                <a:cubicBezTo>
                  <a:pt x="11" y="24"/>
                  <a:pt x="11" y="24"/>
                  <a:pt x="11" y="24"/>
                </a:cubicBezTo>
                <a:cubicBezTo>
                  <a:pt x="1" y="14"/>
                  <a:pt x="1" y="14"/>
                  <a:pt x="1" y="14"/>
                </a:cubicBezTo>
                <a:cubicBezTo>
                  <a:pt x="0" y="13"/>
                  <a:pt x="0" y="10"/>
                  <a:pt x="1" y="9"/>
                </a:cubicBezTo>
                <a:cubicBezTo>
                  <a:pt x="2" y="8"/>
                  <a:pt x="5" y="8"/>
                  <a:pt x="6" y="9"/>
                </a:cubicBezTo>
                <a:cubicBezTo>
                  <a:pt x="14" y="17"/>
                  <a:pt x="14" y="17"/>
                  <a:pt x="14" y="17"/>
                </a:cubicBezTo>
                <a:cubicBezTo>
                  <a:pt x="27" y="17"/>
                  <a:pt x="27" y="17"/>
                  <a:pt x="27" y="17"/>
                </a:cubicBezTo>
                <a:cubicBezTo>
                  <a:pt x="35" y="9"/>
                  <a:pt x="35" y="9"/>
                  <a:pt x="35" y="9"/>
                </a:cubicBezTo>
                <a:cubicBezTo>
                  <a:pt x="37" y="8"/>
                  <a:pt x="39" y="8"/>
                  <a:pt x="40" y="9"/>
                </a:cubicBezTo>
                <a:cubicBezTo>
                  <a:pt x="41" y="10"/>
                  <a:pt x="41" y="13"/>
                  <a:pt x="40" y="14"/>
                </a:cubicBezTo>
                <a:lnTo>
                  <a:pt x="30" y="24"/>
                </a:lnTo>
                <a:close/>
                <a:moveTo>
                  <a:pt x="21" y="16"/>
                </a:moveTo>
                <a:cubicBezTo>
                  <a:pt x="16" y="16"/>
                  <a:pt x="13" y="12"/>
                  <a:pt x="13" y="8"/>
                </a:cubicBezTo>
                <a:cubicBezTo>
                  <a:pt x="13" y="4"/>
                  <a:pt x="16" y="0"/>
                  <a:pt x="21" y="0"/>
                </a:cubicBezTo>
                <a:cubicBezTo>
                  <a:pt x="25" y="0"/>
                  <a:pt x="29" y="4"/>
                  <a:pt x="29" y="8"/>
                </a:cubicBezTo>
                <a:cubicBezTo>
                  <a:pt x="29" y="12"/>
                  <a:pt x="25" y="16"/>
                  <a:pt x="21" y="16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 smtClean="0"/>
              <a:t>2.功能需求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3963508" y="4414524"/>
            <a:ext cx="531813" cy="519113"/>
            <a:chOff x="2989263" y="4414524"/>
            <a:chExt cx="531813" cy="519113"/>
          </a:xfrm>
        </p:grpSpPr>
        <p:grpSp>
          <p:nvGrpSpPr>
            <p:cNvPr id="23" name="Group 22"/>
            <p:cNvGrpSpPr/>
            <p:nvPr/>
          </p:nvGrpSpPr>
          <p:grpSpPr>
            <a:xfrm>
              <a:off x="2989263" y="4414524"/>
              <a:ext cx="531813" cy="519113"/>
              <a:chOff x="2989263" y="4006850"/>
              <a:chExt cx="531813" cy="519113"/>
            </a:xfrm>
          </p:grpSpPr>
          <p:sp>
            <p:nvSpPr>
              <p:cNvPr id="11279" name="Rectangle 15"/>
              <p:cNvSpPr>
                <a:spLocks noChangeArrowheads="1"/>
              </p:cNvSpPr>
              <p:nvPr/>
            </p:nvSpPr>
            <p:spPr bwMode="auto">
              <a:xfrm>
                <a:off x="2989263" y="4006850"/>
                <a:ext cx="531813" cy="519113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19" name="Rectangle 15"/>
              <p:cNvSpPr>
                <a:spLocks noChangeArrowheads="1"/>
              </p:cNvSpPr>
              <p:nvPr/>
            </p:nvSpPr>
            <p:spPr bwMode="auto">
              <a:xfrm>
                <a:off x="3051877" y="4067969"/>
                <a:ext cx="406584" cy="396875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27" name="Text Placeholder 3"/>
            <p:cNvSpPr txBox="1"/>
            <p:nvPr/>
          </p:nvSpPr>
          <p:spPr>
            <a:xfrm>
              <a:off x="3114407" y="4516739"/>
              <a:ext cx="285335" cy="307777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sz="2000" dirty="0" smtClean="0">
                  <a:solidFill>
                    <a:schemeClr val="bg1"/>
                  </a:solidFill>
                </a:rPr>
                <a:t>01</a:t>
              </a:r>
              <a:endPara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649878" y="3836674"/>
            <a:ext cx="646113" cy="631825"/>
            <a:chOff x="3624263" y="3836674"/>
            <a:chExt cx="646113" cy="631825"/>
          </a:xfrm>
        </p:grpSpPr>
        <p:grpSp>
          <p:nvGrpSpPr>
            <p:cNvPr id="24" name="Group 23"/>
            <p:cNvGrpSpPr/>
            <p:nvPr/>
          </p:nvGrpSpPr>
          <p:grpSpPr>
            <a:xfrm>
              <a:off x="3624263" y="3836674"/>
              <a:ext cx="646113" cy="631825"/>
              <a:chOff x="3624263" y="3429000"/>
              <a:chExt cx="646113" cy="631825"/>
            </a:xfrm>
          </p:grpSpPr>
          <p:sp>
            <p:nvSpPr>
              <p:cNvPr id="11275" name="Rectangle 11"/>
              <p:cNvSpPr>
                <a:spLocks noChangeArrowheads="1"/>
              </p:cNvSpPr>
              <p:nvPr/>
            </p:nvSpPr>
            <p:spPr bwMode="auto">
              <a:xfrm>
                <a:off x="3624263" y="3429000"/>
                <a:ext cx="646113" cy="63182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0" name="Rectangle 11"/>
              <p:cNvSpPr>
                <a:spLocks noChangeArrowheads="1"/>
              </p:cNvSpPr>
              <p:nvPr/>
            </p:nvSpPr>
            <p:spPr bwMode="auto">
              <a:xfrm>
                <a:off x="3686678" y="3490034"/>
                <a:ext cx="521283" cy="509756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30" name="Text Placeholder 3"/>
            <p:cNvSpPr txBox="1"/>
            <p:nvPr/>
          </p:nvSpPr>
          <p:spPr>
            <a:xfrm>
              <a:off x="3804652" y="3998698"/>
              <a:ext cx="285335" cy="307777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sz="2000" dirty="0" smtClean="0">
                  <a:solidFill>
                    <a:schemeClr val="bg1"/>
                  </a:solidFill>
                </a:rPr>
                <a:t>02</a:t>
              </a:r>
              <a:endPara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461660" y="3184212"/>
            <a:ext cx="746125" cy="727075"/>
            <a:chOff x="4384675" y="3184212"/>
            <a:chExt cx="746125" cy="727075"/>
          </a:xfrm>
        </p:grpSpPr>
        <p:grpSp>
          <p:nvGrpSpPr>
            <p:cNvPr id="25" name="Group 24"/>
            <p:cNvGrpSpPr/>
            <p:nvPr/>
          </p:nvGrpSpPr>
          <p:grpSpPr>
            <a:xfrm>
              <a:off x="4384675" y="3184212"/>
              <a:ext cx="746125" cy="727075"/>
              <a:chOff x="4384675" y="2776538"/>
              <a:chExt cx="746125" cy="727075"/>
            </a:xfrm>
          </p:grpSpPr>
          <p:sp>
            <p:nvSpPr>
              <p:cNvPr id="11272" name="Rectangle 8"/>
              <p:cNvSpPr>
                <a:spLocks noChangeArrowheads="1"/>
              </p:cNvSpPr>
              <p:nvPr/>
            </p:nvSpPr>
            <p:spPr bwMode="auto">
              <a:xfrm>
                <a:off x="4384675" y="2776538"/>
                <a:ext cx="746125" cy="727075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21" name="Rectangle 8"/>
              <p:cNvSpPr>
                <a:spLocks noChangeArrowheads="1"/>
              </p:cNvSpPr>
              <p:nvPr/>
            </p:nvSpPr>
            <p:spPr bwMode="auto">
              <a:xfrm>
                <a:off x="4458035" y="2848025"/>
                <a:ext cx="599404" cy="584100"/>
              </a:xfrm>
              <a:prstGeom prst="rect">
                <a:avLst/>
              </a:prstGeom>
              <a:solidFill>
                <a:schemeClr val="accent3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31" name="Text Placeholder 3"/>
            <p:cNvSpPr txBox="1"/>
            <p:nvPr/>
          </p:nvSpPr>
          <p:spPr>
            <a:xfrm>
              <a:off x="4615070" y="3393861"/>
              <a:ext cx="285335" cy="307777"/>
            </a:xfrm>
            <a:prstGeom prst="rect">
              <a:avLst/>
            </a:prstGeom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lang="en-US" sz="2000" dirty="0" smtClean="0">
                  <a:solidFill>
                    <a:schemeClr val="bg1"/>
                  </a:solidFill>
                </a:rPr>
                <a:t>05</a:t>
              </a:r>
              <a:endPara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33" name="Slide Number Placeholder 3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6B7D2-B98C-44FD-8D04-7EC62A564975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Text Placeholder 3"/>
          <p:cNvSpPr txBox="1"/>
          <p:nvPr/>
        </p:nvSpPr>
        <p:spPr>
          <a:xfrm>
            <a:off x="5254314" y="4503207"/>
            <a:ext cx="2253990" cy="4305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en-US" sz="28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2.5成就系统</a:t>
            </a:r>
          </a:p>
        </p:txBody>
      </p:sp>
      <p:sp>
        <p:nvSpPr>
          <p:cNvPr id="6" name="Text Placeholder 3"/>
          <p:cNvSpPr txBox="1"/>
          <p:nvPr/>
        </p:nvSpPr>
        <p:spPr>
          <a:xfrm>
            <a:off x="6033459" y="3976792"/>
            <a:ext cx="2253990" cy="43053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en-US" sz="28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2.6查询系统</a:t>
            </a:r>
          </a:p>
        </p:txBody>
      </p:sp>
    </p:spTree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000"/>
                            </p:stCondLst>
                            <p:childTnLst>
                              <p:par>
                                <p:cTn id="6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0"/>
                            </p:stCondLst>
                            <p:childTnLst>
                              <p:par>
                                <p:cTn id="83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500"/>
                            </p:stCondLst>
                            <p:childTnLst>
                              <p:par>
                                <p:cTn id="92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000"/>
                            </p:stCondLst>
                            <p:childTnLst>
                              <p:par>
                                <p:cTn id="97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9" grpId="0" animBg="1"/>
      <p:bldP spid="55" grpId="0"/>
      <p:bldP spid="60" grpId="0" animBg="1"/>
      <p:bldP spid="54" grpId="0"/>
      <p:bldP spid="58" grpId="0" animBg="1"/>
      <p:bldP spid="53" grpId="0"/>
      <p:bldP spid="57" grpId="0" animBg="1"/>
      <p:bldP spid="5" grpId="0"/>
      <p:bldP spid="6" grpId="0"/>
    </p:bldLst>
  </p:timing>
</p:sld>
</file>

<file path=ppt/theme/theme1.xml><?xml version="1.0" encoding="utf-8"?>
<a:theme xmlns:a="http://schemas.openxmlformats.org/drawingml/2006/main" name="清风素材 https://12sc.taobao.com/">
  <a:themeElements>
    <a:clrScheme name="6_Colored Theme">
      <a:dk1>
        <a:srgbClr val="262626"/>
      </a:dk1>
      <a:lt1>
        <a:srgbClr val="FFFFFF"/>
      </a:lt1>
      <a:dk2>
        <a:srgbClr val="262626"/>
      </a:dk2>
      <a:lt2>
        <a:srgbClr val="FFFFFF"/>
      </a:lt2>
      <a:accent1>
        <a:srgbClr val="377790"/>
      </a:accent1>
      <a:accent2>
        <a:srgbClr val="189A80"/>
      </a:accent2>
      <a:accent3>
        <a:srgbClr val="F09C2A"/>
      </a:accent3>
      <a:accent4>
        <a:srgbClr val="D24132"/>
      </a:accent4>
      <a:accent5>
        <a:srgbClr val="564266"/>
      </a:accent5>
      <a:accent6>
        <a:srgbClr val="686868"/>
      </a:accent6>
      <a:hlink>
        <a:srgbClr val="FFFFFF"/>
      </a:hlink>
      <a:folHlink>
        <a:srgbClr val="595959"/>
      </a:folHlink>
    </a:clrScheme>
    <a:fontScheme name="Arial">
      <a:majorFont>
        <a:latin typeface="Arial"/>
        <a:ea typeface=""/>
        <a:cs typeface="FontAwesome"/>
      </a:majorFont>
      <a:minorFont>
        <a:latin typeface="Arial"/>
        <a:ea typeface=""/>
        <a:cs typeface="FontAwesome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C000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1047</Words>
  <Application>Microsoft Office PowerPoint</Application>
  <PresentationFormat>全屏显示(16:9)</PresentationFormat>
  <Paragraphs>233</Paragraphs>
  <Slides>26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3" baseType="lpstr">
      <vt:lpstr>Arial</vt:lpstr>
      <vt:lpstr>宋体</vt:lpstr>
      <vt:lpstr>FontAwesome</vt:lpstr>
      <vt:lpstr>Book Antiqua</vt:lpstr>
      <vt:lpstr>方正兰亭特黑简体</vt:lpstr>
      <vt:lpstr>Calibri</vt:lpstr>
      <vt:lpstr>清风素材 https://12sc.taobao.com/</vt:lpstr>
      <vt:lpstr>PowerPoint 演示文稿</vt:lpstr>
      <vt:lpstr>目录</vt:lpstr>
      <vt:lpstr>PowerPoint 演示文稿</vt:lpstr>
      <vt:lpstr>需求分析</vt:lpstr>
      <vt:lpstr>1.需求概述</vt:lpstr>
      <vt:lpstr>1.1 目标</vt:lpstr>
      <vt:lpstr>PowerPoint 演示文稿</vt:lpstr>
      <vt:lpstr>1.4 约束条件</vt:lpstr>
      <vt:lpstr>2.功能需求</vt:lpstr>
      <vt:lpstr>2.功能需求</vt:lpstr>
      <vt:lpstr>2.功能需求</vt:lpstr>
      <vt:lpstr>3.能力需求</vt:lpstr>
      <vt:lpstr>4.性能需求</vt:lpstr>
      <vt:lpstr>5.界面需求</vt:lpstr>
      <vt:lpstr>6.其他需求</vt:lpstr>
      <vt:lpstr>2.可行性分析</vt:lpstr>
      <vt:lpstr>1引言</vt:lpstr>
      <vt:lpstr>2.可行性分析的前提</vt:lpstr>
      <vt:lpstr>3.经济可行性(成本----效益分析)</vt:lpstr>
      <vt:lpstr>4.技术可行性(技术风险评价)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160104-2</dc:title>
  <dc:creator>High Tech</dc:creator>
  <cp:lastModifiedBy>miku</cp:lastModifiedBy>
  <cp:revision>7338</cp:revision>
  <dcterms:created xsi:type="dcterms:W3CDTF">2014-09-03T19:30:00Z</dcterms:created>
  <dcterms:modified xsi:type="dcterms:W3CDTF">2018-03-26T11:50:03Z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